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2527</Words>
  <Application>Microsoft Office PowerPoint</Application>
  <PresentationFormat>Widescreen</PresentationFormat>
  <Paragraphs>259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sathwick reddy</cp:lastModifiedBy>
  <cp:revision>3</cp:revision>
  <dcterms:created xsi:type="dcterms:W3CDTF">2021-08-26T16:53:12Z</dcterms:created>
  <dcterms:modified xsi:type="dcterms:W3CDTF">2023-08-15T17:44:26Z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2023-08-15T17:40:44Z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887bbe27-5521-492d-9d7c-e11047f9327f</vt:lpwstr>
  </property>
  <property fmtid="{D5CDD505-2E9C-101B-9397-08002B2CF9AE}" pid="10" name="MSIP_Label_defa4170-0d19-0005-0004-bc88714345d2_ActionId">
    <vt:lpwstr>b3b5d108-4db6-4bd2-8487-69a1bbc3b344</vt:lpwstr>
  </property>
  <property fmtid="{D5CDD505-2E9C-101B-9397-08002B2CF9AE}" pid="11" name="MSIP_Label_defa4170-0d19-0005-0004-bc88714345d2_ContentBits">
    <vt:lpwstr>0</vt:lpwstr>
  </property>
</Properties>
</file>