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High Tower Text" panose="02040502050506030303" pitchFamily="18" charset="0"/>
      <p:regular r:id="rId9"/>
      <p: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8c19c05b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8c19c05b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8c19c05b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8c19c05b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8c19c05b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8c19c05b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8c19c05b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8c19c05b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8c19c05b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8c19c05b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47676" y="467075"/>
            <a:ext cx="7640400" cy="13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PSG Institute of Technology Department of Computer Sci</a:t>
            </a:r>
            <a:r>
              <a:rPr lang="en-GB" sz="1400" dirty="0"/>
              <a:t>and Applied Research</a:t>
            </a:r>
            <a:br>
              <a:rPr lang="en-GB" sz="1400" dirty="0"/>
            </a:br>
            <a:r>
              <a:rPr lang="en-GB" sz="1400" dirty="0" err="1"/>
              <a:t>Neelambur</a:t>
            </a:r>
            <a:r>
              <a:rPr lang="en-GB" sz="1400" dirty="0"/>
              <a:t>, Coimbatore - 641062 </a:t>
            </a:r>
            <a:br>
              <a:rPr lang="en-GB" sz="1400" dirty="0"/>
            </a:br>
            <a:r>
              <a:rPr lang="en" sz="1400" dirty="0"/>
              <a:t>ence and Engineering</a:t>
            </a:r>
            <a:endParaRPr sz="1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14014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6">
                    <a:lumMod val="75000"/>
                  </a:schemeClr>
                </a:solidFill>
                <a:latin typeface="High Tower Text" panose="02040502050506030303" pitchFamily="18" charset="0"/>
              </a:rPr>
              <a:t>Receipt-Scan : Sustainable Spend</a:t>
            </a:r>
            <a:endParaRPr sz="2800" b="1" dirty="0">
              <a:solidFill>
                <a:schemeClr val="accent6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725" y="520450"/>
            <a:ext cx="583875" cy="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00563" y="2131913"/>
            <a:ext cx="3513389" cy="186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Lato"/>
                <a:ea typeface="Lato"/>
                <a:cs typeface="Lato"/>
                <a:sym typeface="Lato"/>
              </a:rPr>
              <a:t>Team Members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IN" sz="1600" dirty="0" err="1">
                <a:latin typeface="Lato"/>
                <a:ea typeface="Lato"/>
                <a:cs typeface="Lato"/>
                <a:sym typeface="Lato"/>
              </a:rPr>
              <a:t>Nirmaliswarran</a:t>
            </a:r>
            <a:r>
              <a:rPr lang="en-IN" sz="1600" dirty="0">
                <a:latin typeface="Lato"/>
                <a:ea typeface="Lato"/>
                <a:cs typeface="Lato"/>
                <a:sym typeface="Lato"/>
              </a:rPr>
              <a:t> SR- III Year CSE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IN" sz="1600" dirty="0" err="1">
                <a:latin typeface="Lato"/>
                <a:ea typeface="Lato"/>
                <a:cs typeface="Lato"/>
                <a:sym typeface="Lato"/>
              </a:rPr>
              <a:t>Abishek</a:t>
            </a:r>
            <a:r>
              <a:rPr lang="en-IN" sz="1600" dirty="0">
                <a:latin typeface="Lato"/>
                <a:ea typeface="Lato"/>
                <a:cs typeface="Lato"/>
                <a:sym typeface="Lato"/>
              </a:rPr>
              <a:t> V- III Year CSE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IN" sz="1600" dirty="0" err="1">
                <a:latin typeface="Lato"/>
                <a:ea typeface="Lato"/>
                <a:cs typeface="Lato"/>
                <a:sym typeface="Lato"/>
              </a:rPr>
              <a:t>Lakshana</a:t>
            </a:r>
            <a:r>
              <a:rPr lang="en-IN" sz="1600" dirty="0">
                <a:latin typeface="Lato"/>
                <a:ea typeface="Lato"/>
                <a:cs typeface="Lato"/>
                <a:sym typeface="Lato"/>
              </a:rPr>
              <a:t> R- III Year CSE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IN" sz="1600" dirty="0" err="1">
                <a:latin typeface="Lato"/>
                <a:ea typeface="Lato"/>
                <a:cs typeface="Lato"/>
                <a:sym typeface="Lato"/>
              </a:rPr>
              <a:t>Thanisha</a:t>
            </a:r>
            <a:r>
              <a:rPr lang="en-IN" sz="16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600" dirty="0" err="1">
                <a:latin typeface="Lato"/>
                <a:ea typeface="Lato"/>
                <a:cs typeface="Lato"/>
                <a:sym typeface="Lato"/>
              </a:rPr>
              <a:t>Shimnaz</a:t>
            </a:r>
            <a:r>
              <a:rPr lang="en-IN" sz="1600" dirty="0">
                <a:latin typeface="Lato"/>
                <a:ea typeface="Lato"/>
                <a:cs typeface="Lato"/>
                <a:sym typeface="Lato"/>
              </a:rPr>
              <a:t> N - III  Year CSE </a:t>
            </a:r>
          </a:p>
        </p:txBody>
      </p:sp>
      <p:sp>
        <p:nvSpPr>
          <p:cNvPr id="90" name="Google Shape;90;p13"/>
          <p:cNvSpPr txBox="1"/>
          <p:nvPr/>
        </p:nvSpPr>
        <p:spPr>
          <a:xfrm>
            <a:off x="3794316" y="2076070"/>
            <a:ext cx="5216577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Lato"/>
                <a:ea typeface="Lato"/>
                <a:cs typeface="Lato"/>
                <a:sym typeface="Lato"/>
              </a:rPr>
              <a:t>Mentor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Lato"/>
                <a:ea typeface="Lato"/>
                <a:cs typeface="Lato"/>
                <a:sym typeface="Lato"/>
              </a:rPr>
              <a:t>Dr.</a:t>
            </a:r>
            <a:r>
              <a:rPr lang="en-GB" sz="1600" dirty="0">
                <a:latin typeface="Lato"/>
                <a:ea typeface="Lato"/>
                <a:cs typeface="Lato"/>
                <a:sym typeface="Lato"/>
              </a:rPr>
              <a:t> S. Lokesh - Associate Professor, Department of CSE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Lato"/>
                <a:ea typeface="Lato"/>
                <a:cs typeface="Lato"/>
                <a:sym typeface="Lato"/>
              </a:rPr>
              <a:t>Jagan Babu - Spend Engineering, SAP Labs. Bengaluru</a:t>
            </a:r>
          </a:p>
        </p:txBody>
      </p:sp>
      <p:sp>
        <p:nvSpPr>
          <p:cNvPr id="91" name="Google Shape;91;p13"/>
          <p:cNvSpPr txBox="1"/>
          <p:nvPr/>
        </p:nvSpPr>
        <p:spPr>
          <a:xfrm>
            <a:off x="4221475" y="4898150"/>
            <a:ext cx="2198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PSG iTech, CSE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916203" y="3260470"/>
            <a:ext cx="24864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Lato"/>
                <a:ea typeface="Lato"/>
                <a:cs typeface="Lato"/>
                <a:sym typeface="Lato"/>
              </a:rPr>
              <a:t>Tech Stack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React JS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Lato"/>
                <a:ea typeface="Lato"/>
                <a:cs typeface="Lato"/>
                <a:sym typeface="Lato"/>
              </a:rPr>
              <a:t>Python/Flask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Mongo DB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OpenAI Api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1EC662-AEB2-74B9-E69E-CBB717E244D9}"/>
              </a:ext>
            </a:extLst>
          </p:cNvPr>
          <p:cNvSpPr/>
          <p:nvPr/>
        </p:nvSpPr>
        <p:spPr>
          <a:xfrm>
            <a:off x="164892" y="2112700"/>
            <a:ext cx="3513389" cy="16414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D1D7FB-7073-3693-4ACE-10EEC477A062}"/>
              </a:ext>
            </a:extLst>
          </p:cNvPr>
          <p:cNvSpPr/>
          <p:nvPr/>
        </p:nvSpPr>
        <p:spPr>
          <a:xfrm>
            <a:off x="3794315" y="2131913"/>
            <a:ext cx="5216577" cy="9523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EA675-0BEE-7E95-98DE-75E400C2F00F}"/>
              </a:ext>
            </a:extLst>
          </p:cNvPr>
          <p:cNvSpPr/>
          <p:nvPr/>
        </p:nvSpPr>
        <p:spPr>
          <a:xfrm>
            <a:off x="3794315" y="3184622"/>
            <a:ext cx="2207996" cy="16414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32962" y="60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Features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665462" y="1681636"/>
            <a:ext cx="7756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02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80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Sophisticated computer vision algorithms to accurately extract relevant information from a receipt image</a:t>
            </a:r>
            <a:endParaRPr lang="en-IN" sz="1800" u="none" strike="noStrike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system to analyse the extracted data and assign a sustainability index to each item</a:t>
            </a:r>
            <a:endParaRPr lang="en-IN" sz="1800" u="none" strike="noStrike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 interface to present the sustainability index to consumers.</a:t>
            </a:r>
            <a:endParaRPr lang="en-IN" sz="1800" u="none" strike="noStrike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Comprehensive database of sustainability information for a wide range of products to inform the sustainability index calculation.</a:t>
            </a:r>
            <a:endParaRPr lang="en-IN" sz="1800" u="none" strike="noStrike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725" y="520450"/>
            <a:ext cx="583875" cy="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221475" y="4898150"/>
            <a:ext cx="2198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PSG iTech, CSE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47004" y="60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Diagram and Navigation F</a:t>
            </a:r>
            <a:r>
              <a:rPr lang="en-IN" dirty="0"/>
              <a:t>l</a:t>
            </a:r>
            <a:r>
              <a:rPr lang="en" dirty="0"/>
              <a:t>ow #corr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725" y="520450"/>
            <a:ext cx="583875" cy="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4221475" y="4898150"/>
            <a:ext cx="2198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PSG iTech, CSE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1F186-DCAA-DAEF-1754-67CE247E3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2" y="1328932"/>
            <a:ext cx="5915449" cy="311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C8DFEB-BEB8-C82D-4AD7-F418FFA7B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066" y="1328932"/>
            <a:ext cx="3425934" cy="32670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EC61CC-B080-7250-FEB8-DA50CB709B47}"/>
              </a:ext>
            </a:extLst>
          </p:cNvPr>
          <p:cNvSpPr/>
          <p:nvPr/>
        </p:nvSpPr>
        <p:spPr>
          <a:xfrm>
            <a:off x="164892" y="1558978"/>
            <a:ext cx="5493895" cy="297617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6EAE3-9557-1FC3-2E82-D46A6AA62F85}"/>
              </a:ext>
            </a:extLst>
          </p:cNvPr>
          <p:cNvSpPr/>
          <p:nvPr/>
        </p:nvSpPr>
        <p:spPr>
          <a:xfrm>
            <a:off x="5658787" y="1569880"/>
            <a:ext cx="3215390" cy="297617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277318" y="5631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Dashboard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725" y="520450"/>
            <a:ext cx="583875" cy="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4221475" y="4898150"/>
            <a:ext cx="2198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PSG iTech, CSE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B94F7-AE5D-0723-3BD6-9AF36BFE1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40" y="1381030"/>
            <a:ext cx="3747262" cy="1819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F13D3-147C-FFB5-8AE4-D1F7FC0DB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202" y="1387562"/>
            <a:ext cx="3769460" cy="1819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14AD5A-AC9B-F8A7-F056-CB66E97F6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79" y="3301967"/>
            <a:ext cx="2704797" cy="1576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DF058B-960C-A228-8A2C-A29902E575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015" y="3357017"/>
            <a:ext cx="2490968" cy="1521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19006F-ADB4-89EB-1EBC-68B975826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7330" y="3363549"/>
            <a:ext cx="2573130" cy="1550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27650" y="60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Extraction and Line items Assessment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7" name="Google Shape;127;p17"/>
          <p:cNvSpPr txBox="1"/>
          <p:nvPr/>
        </p:nvSpPr>
        <p:spPr>
          <a:xfrm>
            <a:off x="4221475" y="4898150"/>
            <a:ext cx="2198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PSG iTech, CSE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725" y="520450"/>
            <a:ext cx="583875" cy="71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3CD2A30-222E-B7F2-966E-8E2EFEC47581}"/>
              </a:ext>
            </a:extLst>
          </p:cNvPr>
          <p:cNvGrpSpPr/>
          <p:nvPr/>
        </p:nvGrpSpPr>
        <p:grpSpPr>
          <a:xfrm>
            <a:off x="4572000" y="1319350"/>
            <a:ext cx="4426765" cy="1918606"/>
            <a:chOff x="4572000" y="1439191"/>
            <a:chExt cx="4426765" cy="19186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7121E4-DD44-35CE-32E3-A41F96095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1439191"/>
              <a:ext cx="4426765" cy="191860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28081E-9EAA-BA63-9F88-32A3376D8B8D}"/>
                </a:ext>
              </a:extLst>
            </p:cNvPr>
            <p:cNvSpPr/>
            <p:nvPr/>
          </p:nvSpPr>
          <p:spPr>
            <a:xfrm>
              <a:off x="4721902" y="3126978"/>
              <a:ext cx="667062" cy="164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3E84F2-11BE-E56C-56D7-46B2AF3D4556}"/>
                </a:ext>
              </a:extLst>
            </p:cNvPr>
            <p:cNvSpPr/>
            <p:nvPr/>
          </p:nvSpPr>
          <p:spPr>
            <a:xfrm>
              <a:off x="6515724" y="3126978"/>
              <a:ext cx="702039" cy="164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3E55D8-F9E9-126F-CE13-729B32460413}"/>
              </a:ext>
            </a:extLst>
          </p:cNvPr>
          <p:cNvGrpSpPr/>
          <p:nvPr/>
        </p:nvGrpSpPr>
        <p:grpSpPr>
          <a:xfrm>
            <a:off x="5255981" y="3373398"/>
            <a:ext cx="3221523" cy="1599766"/>
            <a:chOff x="5255981" y="3373398"/>
            <a:chExt cx="3221523" cy="159976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BCF489-052D-1F4E-9273-86ECAB8F3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5981" y="3373398"/>
              <a:ext cx="3221523" cy="159976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9D1B7A-B70A-2A0C-F756-7B0ED12B2F09}"/>
                </a:ext>
              </a:extLst>
            </p:cNvPr>
            <p:cNvSpPr/>
            <p:nvPr/>
          </p:nvSpPr>
          <p:spPr>
            <a:xfrm>
              <a:off x="5255981" y="4808271"/>
              <a:ext cx="667062" cy="164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3E709C-2541-FFF3-0D37-3D213F7A8E01}"/>
              </a:ext>
            </a:extLst>
          </p:cNvPr>
          <p:cNvGrpSpPr/>
          <p:nvPr/>
        </p:nvGrpSpPr>
        <p:grpSpPr>
          <a:xfrm>
            <a:off x="311350" y="1632446"/>
            <a:ext cx="3994770" cy="2902704"/>
            <a:chOff x="311350" y="1632446"/>
            <a:chExt cx="3994770" cy="29027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F86127-FC62-98FA-3B2A-86A9A522C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1350" y="1632446"/>
              <a:ext cx="3994770" cy="2902704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026" name="Picture 2" descr="Tesseract OCR: Text localization and detection - PyImageSearch">
              <a:extLst>
                <a:ext uri="{FF2B5EF4-FFF2-40B4-BE49-F238E27FC236}">
                  <a16:creationId xmlns:a16="http://schemas.microsoft.com/office/drawing/2014/main" id="{B6CC39DE-657C-A152-728A-154CB0876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065" y="3130247"/>
              <a:ext cx="908059" cy="486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727650" y="632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</a:t>
            </a: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652700" y="12214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The ability to accurately extract line items from receipts and assign a sustainability score to each item has the potential to help consumers make more informed decisions about their purchases and reduce their environmental impact.</a:t>
            </a: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The charts may include visualisations of spending patterns, retailer preferences, or sustainability metrics, depending on the available data and the user's preferences.</a:t>
            </a:r>
          </a:p>
          <a:p>
            <a:pPr indent="-310832">
              <a:buClr>
                <a:srgbClr val="000000"/>
              </a:buClr>
              <a:buSzPct val="100000"/>
            </a:pPr>
            <a:r>
              <a:rPr lang="en-GB" sz="1400" dirty="0">
                <a:solidFill>
                  <a:srgbClr val="000000"/>
                </a:solidFill>
              </a:rPr>
              <a:t>The flow of the application is designed to be intuitive and user-friendly, allowing users to easily upload and manage their bills and gain insights into their spending habits and sustainability impact.</a:t>
            </a:r>
          </a:p>
          <a:p>
            <a:pPr indent="-310832">
              <a:buClr>
                <a:srgbClr val="000000"/>
              </a:buClr>
              <a:buSzPct val="100000"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725" y="520450"/>
            <a:ext cx="583875" cy="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4221475" y="4898150"/>
            <a:ext cx="2198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PSG iTech, CSE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652700" y="3268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Learning Outcomes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532779" y="37676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10832">
              <a:buClr>
                <a:srgbClr val="000000"/>
              </a:buClr>
              <a:buSzPct val="100000"/>
            </a:pPr>
            <a:r>
              <a:rPr lang="en" sz="1400" dirty="0">
                <a:solidFill>
                  <a:srgbClr val="000000"/>
                </a:solidFill>
              </a:rPr>
              <a:t>Proficiency in Full Stack Development (Reactjs, Flask, Python)</a:t>
            </a:r>
          </a:p>
          <a:p>
            <a:pPr lvl="0" indent="-310832">
              <a:buClr>
                <a:srgbClr val="000000"/>
              </a:buClr>
              <a:buSzPct val="100000"/>
            </a:pPr>
            <a:r>
              <a:rPr lang="en" sz="1400" dirty="0">
                <a:solidFill>
                  <a:srgbClr val="000000"/>
                </a:solidFill>
              </a:rPr>
              <a:t>Learning to inherit openAI API and Tesserat OCR</a:t>
            </a:r>
            <a:endParaRPr sz="1400" dirty="0">
              <a:solidFill>
                <a:srgbClr val="000000"/>
              </a:solidFill>
            </a:endParaRPr>
          </a:p>
          <a:p>
            <a:pPr lvl="0" indent="-310832">
              <a:buClr>
                <a:srgbClr val="000000"/>
              </a:buClr>
              <a:buSzPct val="100000"/>
            </a:pPr>
            <a:r>
              <a:rPr lang="en" sz="1400" dirty="0">
                <a:solidFill>
                  <a:srgbClr val="000000"/>
                </a:solidFill>
              </a:rPr>
              <a:t>UI/UX Design(CSS, figma)</a:t>
            </a:r>
            <a:endParaRPr sz="1400" dirty="0">
              <a:solidFill>
                <a:srgbClr val="000000"/>
              </a:solidFill>
            </a:endParaRPr>
          </a:p>
          <a:p>
            <a:pPr lvl="0" indent="-310832">
              <a:buClr>
                <a:srgbClr val="000000"/>
              </a:buClr>
              <a:buSzPct val="100000"/>
            </a:pPr>
            <a:r>
              <a:rPr lang="en" sz="1400" dirty="0">
                <a:solidFill>
                  <a:srgbClr val="000000"/>
                </a:solidFill>
              </a:rPr>
              <a:t>Database Integration (MongoDb-python)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320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Times New Roman</vt:lpstr>
      <vt:lpstr>High Tower Text</vt:lpstr>
      <vt:lpstr>Arial</vt:lpstr>
      <vt:lpstr>Lato</vt:lpstr>
      <vt:lpstr>Raleway</vt:lpstr>
      <vt:lpstr>Wingdings</vt:lpstr>
      <vt:lpstr>Streamline</vt:lpstr>
      <vt:lpstr>PSG Institute of Technology Department of Computer Sciand Applied Research Neelambur, Coimbatore - 641062  ence and Engineering</vt:lpstr>
      <vt:lpstr>App Features</vt:lpstr>
      <vt:lpstr>Architecture Diagram and Navigation Flow #corr</vt:lpstr>
      <vt:lpstr>User Dashboard</vt:lpstr>
      <vt:lpstr>Text Extraction and Line items Assessment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 Institute of Technology and Applied Research Neelambur, Coimbatore - 641062  Department of Computer Science and Engineering</dc:title>
  <dc:creator>Admin</dc:creator>
  <cp:lastModifiedBy>deadshot qqq</cp:lastModifiedBy>
  <cp:revision>4</cp:revision>
  <dcterms:modified xsi:type="dcterms:W3CDTF">2023-10-11T03:20:10Z</dcterms:modified>
</cp:coreProperties>
</file>