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A093-9755-4587-A0C5-CE019EF8C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8911-8229-42BE-88BD-E1E3546A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71F6-BD0B-493A-90B1-AD3B774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95F3-3140-4CE1-A35F-884D5A87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862C-488A-446F-A36C-3FEAB50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7286-E644-4CCD-A592-DE87243E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8DEEB-038D-4549-B201-8D6789483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3F3E-789D-4665-B816-08C09CF1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393E-DCF5-4231-9E3F-557DA969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66F7-EFEA-4781-AA80-81EA5B0B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B529F-8A37-466E-8306-D900A3993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C0BAB-5405-49E6-B091-C6FA4E90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CDAA-BC94-41E2-A8A1-75536F3C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665B-5FD2-4FD5-8D98-CC86C4A1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D0B-EE09-468D-B9F5-4948D3D9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5018-A91F-4FBB-B4C0-9ACAA22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0A35-5417-478B-A1A0-2516C9E0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84F-1D12-4CB7-A83B-0D7D1867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F140-5EF2-4BD4-8AF2-27A39A74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8D36-29F4-43E7-9DD7-E73FE465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EEC9-59EB-4B3B-A4AF-00EF5AA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AAFF-76BC-4694-A7CB-7EB3F536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AFE8-DEEE-4DDF-AFD6-D80A2F9B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45B0-E851-4ABB-A6E5-C74094DE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3148-653E-4978-AC88-45397CEA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6A7B-B49F-4CE1-9657-E4C25FC0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5D87-AD03-4DC7-88CC-9017D49E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97A9-AA7A-4999-A089-3D36A516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CECA-46D8-4C0B-B637-CAFE6DA8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DAAE-CC38-4D10-892D-11A08261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B4B2-5446-4CE7-8460-ACA51CB8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D47-5E6F-4ED0-9801-2FF477E5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430F8-3EE9-4217-A2E0-6BE718C9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4F15-7066-4939-9063-DEF6EAE0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1954E-9FF2-49CF-9324-3F484A3A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F396-76DE-49BE-A8A1-4713DC139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D24C7-1F0A-4183-A14D-59024877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03DAB-E85B-4E5C-B14E-3E8518EF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A4663-B47D-42C6-B4F7-F58688C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98B-1C21-4B6A-9BEE-51F1E256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408DC-E355-4241-8C64-B215CEA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A0FCD-E53D-488A-A774-91B746F8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FE98A-C6C4-4D21-BDCB-C93B7A4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3E5D8-21D3-4FFE-AB74-969FB80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C5E86-FA42-4FB6-B325-BF196253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024B-1156-48E5-A1E9-492BC37F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27E7-AB6A-49AD-AA6C-D901072A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11BE-538A-48E8-87AD-AD7F6F4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AF99-0206-4524-BC4A-1FFA81A5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55C2-77AB-4A42-A2E4-110CB83E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C8AB-9391-4A42-BA02-134111E0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F2BD-50C5-494A-AE35-3311D0C7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7BBC-E72D-47D9-94F1-D53979F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CBF9A-08E7-44FB-9B43-6E2C72C58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595D1-9D7D-43C6-B393-5D97E9249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FA6B-25B4-45E0-A368-A8488EAD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75E6-8C53-4FBF-BC59-30154999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88219-4AA9-4B12-A5DD-17BD3887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11AEA-4F87-4BBC-9AE6-19E84E87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8F0D-2071-4CB0-A9AA-21774F78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816A-EC14-44EF-8567-C0B3C53D3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894E-FC8D-4177-9BFC-3701C1370E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28B6-0FF5-4148-B2DA-DAAA38ED7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CA48-3B9A-4435-B8A2-1EE9FAFA9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F136B-8FD2-486C-A33F-2CDEAF64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CA255-DCD1-477D-A8B0-38A54C159CAD}"/>
              </a:ext>
            </a:extLst>
          </p:cNvPr>
          <p:cNvSpPr/>
          <p:nvPr/>
        </p:nvSpPr>
        <p:spPr>
          <a:xfrm>
            <a:off x="4129826" y="473299"/>
            <a:ext cx="3541691" cy="15068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Id:____________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Password:______________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C8C67-FDF4-42C3-956A-898371EE50A7}"/>
              </a:ext>
            </a:extLst>
          </p:cNvPr>
          <p:cNvCxnSpPr>
            <a:stCxn id="4" idx="2"/>
          </p:cNvCxnSpPr>
          <p:nvPr/>
        </p:nvCxnSpPr>
        <p:spPr>
          <a:xfrm flipH="1">
            <a:off x="3462273" y="1980127"/>
            <a:ext cx="2438399" cy="19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0058F3-07DF-4EFB-A113-2D85DE7EC82B}"/>
              </a:ext>
            </a:extLst>
          </p:cNvPr>
          <p:cNvCxnSpPr>
            <a:stCxn id="4" idx="2"/>
          </p:cNvCxnSpPr>
          <p:nvPr/>
        </p:nvCxnSpPr>
        <p:spPr>
          <a:xfrm>
            <a:off x="5900672" y="1980127"/>
            <a:ext cx="2726029" cy="197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98AE60-BC73-416D-B0FB-6911DF5D8462}"/>
              </a:ext>
            </a:extLst>
          </p:cNvPr>
          <p:cNvSpPr txBox="1"/>
          <p:nvPr/>
        </p:nvSpPr>
        <p:spPr>
          <a:xfrm>
            <a:off x="2799472" y="3915177"/>
            <a:ext cx="174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B4E09-F2E9-43BD-A717-530120267CDF}"/>
              </a:ext>
            </a:extLst>
          </p:cNvPr>
          <p:cNvSpPr txBox="1"/>
          <p:nvPr/>
        </p:nvSpPr>
        <p:spPr>
          <a:xfrm>
            <a:off x="8062175" y="3953814"/>
            <a:ext cx="272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Requester</a:t>
            </a:r>
          </a:p>
        </p:txBody>
      </p:sp>
    </p:spTree>
    <p:extLst>
      <p:ext uri="{BB962C8B-B14F-4D97-AF65-F5344CB8AC3E}">
        <p14:creationId xmlns:p14="http://schemas.microsoft.com/office/powerpoint/2010/main" val="219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7F948-A342-4260-A5F1-BE6DE94BBDD3}"/>
              </a:ext>
            </a:extLst>
          </p:cNvPr>
          <p:cNvSpPr txBox="1"/>
          <p:nvPr/>
        </p:nvSpPr>
        <p:spPr>
          <a:xfrm>
            <a:off x="193183" y="270456"/>
            <a:ext cx="611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EA6B1-2D1C-4E84-985E-F6C9A5460959}"/>
              </a:ext>
            </a:extLst>
          </p:cNvPr>
          <p:cNvSpPr txBox="1"/>
          <p:nvPr/>
        </p:nvSpPr>
        <p:spPr>
          <a:xfrm>
            <a:off x="1596980" y="901521"/>
            <a:ext cx="1031597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Location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Region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City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Resource 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Ticket Status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Sales Stage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Client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Email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771D0D3-3E95-4BC5-ACB5-A8B702FA04EE}"/>
              </a:ext>
            </a:extLst>
          </p:cNvPr>
          <p:cNvSpPr/>
          <p:nvPr/>
        </p:nvSpPr>
        <p:spPr>
          <a:xfrm>
            <a:off x="4211392" y="1210614"/>
            <a:ext cx="1532585" cy="4906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DEDED-998A-4FE8-951B-45DC4D14D924}"/>
              </a:ext>
            </a:extLst>
          </p:cNvPr>
          <p:cNvSpPr txBox="1"/>
          <p:nvPr/>
        </p:nvSpPr>
        <p:spPr>
          <a:xfrm>
            <a:off x="6503831" y="1693300"/>
            <a:ext cx="1532585" cy="347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>
              <a:lnSpc>
                <a:spcPct val="3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pPr>
              <a:lnSpc>
                <a:spcPct val="3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315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3177-5254-4EA8-808E-32DD5B81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17" y="2234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Requester Portal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12BA1B6-B8FF-4B26-A360-649BC5C2728A}"/>
              </a:ext>
            </a:extLst>
          </p:cNvPr>
          <p:cNvSpPr/>
          <p:nvPr/>
        </p:nvSpPr>
        <p:spPr>
          <a:xfrm rot="5400000">
            <a:off x="4582734" y="-751268"/>
            <a:ext cx="2015543" cy="59264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2EAA1-8867-4F37-836E-170D13DAE1F4}"/>
              </a:ext>
            </a:extLst>
          </p:cNvPr>
          <p:cNvSpPr txBox="1"/>
          <p:nvPr/>
        </p:nvSpPr>
        <p:spPr>
          <a:xfrm>
            <a:off x="1493949" y="3158164"/>
            <a:ext cx="2949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B2AA-7333-49AA-9CF3-ACF42BC521AF}"/>
              </a:ext>
            </a:extLst>
          </p:cNvPr>
          <p:cNvSpPr txBox="1"/>
          <p:nvPr/>
        </p:nvSpPr>
        <p:spPr>
          <a:xfrm>
            <a:off x="8139447" y="3219719"/>
            <a:ext cx="1996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</a:t>
            </a:r>
          </a:p>
        </p:txBody>
      </p:sp>
    </p:spTree>
    <p:extLst>
      <p:ext uri="{BB962C8B-B14F-4D97-AF65-F5344CB8AC3E}">
        <p14:creationId xmlns:p14="http://schemas.microsoft.com/office/powerpoint/2010/main" val="116733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4AFB-0E63-4C8B-A577-D2346F2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6" y="0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1A98-5DE9-4BF6-BA3A-9222C9AED533}"/>
              </a:ext>
            </a:extLst>
          </p:cNvPr>
          <p:cNvSpPr txBox="1"/>
          <p:nvPr/>
        </p:nvSpPr>
        <p:spPr>
          <a:xfrm>
            <a:off x="426076" y="1429555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EB83D-B17E-4656-A6FB-11EA5617060A}"/>
              </a:ext>
            </a:extLst>
          </p:cNvPr>
          <p:cNvSpPr txBox="1"/>
          <p:nvPr/>
        </p:nvSpPr>
        <p:spPr>
          <a:xfrm>
            <a:off x="426076" y="2176530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14643-83FB-4AB4-850F-385B20F25E52}"/>
              </a:ext>
            </a:extLst>
          </p:cNvPr>
          <p:cNvSpPr txBox="1"/>
          <p:nvPr/>
        </p:nvSpPr>
        <p:spPr>
          <a:xfrm>
            <a:off x="4628909" y="14254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F0186-8FE9-4BB7-AD65-03B77455B740}"/>
              </a:ext>
            </a:extLst>
          </p:cNvPr>
          <p:cNvSpPr txBox="1"/>
          <p:nvPr/>
        </p:nvSpPr>
        <p:spPr>
          <a:xfrm>
            <a:off x="4637207" y="218110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-&gt;Sales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631C-C0AB-460B-A083-9149BDF6003B}"/>
              </a:ext>
            </a:extLst>
          </p:cNvPr>
          <p:cNvSpPr txBox="1"/>
          <p:nvPr/>
        </p:nvSpPr>
        <p:spPr>
          <a:xfrm>
            <a:off x="8783675" y="14254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49C617-E4B6-4D9A-8F93-5C3EC103FFA9}"/>
              </a:ext>
            </a:extLst>
          </p:cNvPr>
          <p:cNvCxnSpPr/>
          <p:nvPr/>
        </p:nvCxnSpPr>
        <p:spPr>
          <a:xfrm>
            <a:off x="605307" y="3090927"/>
            <a:ext cx="11160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277EFC-9696-4FE6-840E-1045C986C7EE}"/>
              </a:ext>
            </a:extLst>
          </p:cNvPr>
          <p:cNvSpPr txBox="1"/>
          <p:nvPr/>
        </p:nvSpPr>
        <p:spPr>
          <a:xfrm>
            <a:off x="417490" y="3401399"/>
            <a:ext cx="1116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Type		Start Date		End Date	            No. of Resources		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64314-363B-4D95-9755-BF0151B07A95}"/>
              </a:ext>
            </a:extLst>
          </p:cNvPr>
          <p:cNvGrpSpPr/>
          <p:nvPr/>
        </p:nvGrpSpPr>
        <p:grpSpPr>
          <a:xfrm>
            <a:off x="579546" y="4187844"/>
            <a:ext cx="1506828" cy="210280"/>
            <a:chOff x="721217" y="4136051"/>
            <a:chExt cx="1506828" cy="210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709F5-B888-40B2-9FA4-6BD64052EEFF}"/>
                </a:ext>
              </a:extLst>
            </p:cNvPr>
            <p:cNvSpPr/>
            <p:nvPr/>
          </p:nvSpPr>
          <p:spPr>
            <a:xfrm>
              <a:off x="721217" y="4136051"/>
              <a:ext cx="1506828" cy="210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CAFAEF5B-580D-4890-8955-AB0F055AB5E1}"/>
                </a:ext>
              </a:extLst>
            </p:cNvPr>
            <p:cNvSpPr/>
            <p:nvPr/>
          </p:nvSpPr>
          <p:spPr>
            <a:xfrm>
              <a:off x="2086376" y="4188021"/>
              <a:ext cx="103033" cy="158310"/>
            </a:xfrm>
            <a:prstGeom prst="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lus Sign 37">
            <a:extLst>
              <a:ext uri="{FF2B5EF4-FFF2-40B4-BE49-F238E27FC236}">
                <a16:creationId xmlns:a16="http://schemas.microsoft.com/office/drawing/2014/main" id="{012F40E7-3431-4105-9EF6-5663FE67E176}"/>
              </a:ext>
            </a:extLst>
          </p:cNvPr>
          <p:cNvSpPr/>
          <p:nvPr/>
        </p:nvSpPr>
        <p:spPr>
          <a:xfrm>
            <a:off x="10928259" y="4427936"/>
            <a:ext cx="649848" cy="53100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4FD1D-BB45-4002-8A30-AA039049B56E}"/>
              </a:ext>
            </a:extLst>
          </p:cNvPr>
          <p:cNvSpPr txBox="1"/>
          <p:nvPr/>
        </p:nvSpPr>
        <p:spPr>
          <a:xfrm>
            <a:off x="8808756" y="5937160"/>
            <a:ext cx="2119503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Request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71827F-DBC3-4558-8E9E-D840C1A91C06}"/>
              </a:ext>
            </a:extLst>
          </p:cNvPr>
          <p:cNvSpPr/>
          <p:nvPr/>
        </p:nvSpPr>
        <p:spPr>
          <a:xfrm>
            <a:off x="5997798" y="4179193"/>
            <a:ext cx="1506828" cy="2079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52B3AF-877A-41B0-B1BB-8EC5ADBBA593}"/>
              </a:ext>
            </a:extLst>
          </p:cNvPr>
          <p:cNvSpPr/>
          <p:nvPr/>
        </p:nvSpPr>
        <p:spPr>
          <a:xfrm>
            <a:off x="3122081" y="4190194"/>
            <a:ext cx="1506828" cy="2079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75E25-32E2-4E6F-AFF6-96188389F154}"/>
              </a:ext>
            </a:extLst>
          </p:cNvPr>
          <p:cNvSpPr/>
          <p:nvPr/>
        </p:nvSpPr>
        <p:spPr>
          <a:xfrm>
            <a:off x="8740467" y="4175817"/>
            <a:ext cx="1506828" cy="2079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540C6-EAC1-4937-8985-27D0DF9FCBA2}"/>
              </a:ext>
            </a:extLst>
          </p:cNvPr>
          <p:cNvGrpSpPr/>
          <p:nvPr/>
        </p:nvGrpSpPr>
        <p:grpSpPr>
          <a:xfrm>
            <a:off x="1727915" y="1530894"/>
            <a:ext cx="1506828" cy="210280"/>
            <a:chOff x="721217" y="4136051"/>
            <a:chExt cx="1506828" cy="210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C0F9FD-30DF-4613-ADB2-10C2858C2C12}"/>
                </a:ext>
              </a:extLst>
            </p:cNvPr>
            <p:cNvSpPr/>
            <p:nvPr/>
          </p:nvSpPr>
          <p:spPr>
            <a:xfrm>
              <a:off x="721217" y="4136051"/>
              <a:ext cx="1506828" cy="210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A0017DA9-54DA-4AC8-BBD3-56BFF4365700}"/>
                </a:ext>
              </a:extLst>
            </p:cNvPr>
            <p:cNvSpPr/>
            <p:nvPr/>
          </p:nvSpPr>
          <p:spPr>
            <a:xfrm>
              <a:off x="2086376" y="4188021"/>
              <a:ext cx="103033" cy="158310"/>
            </a:xfrm>
            <a:prstGeom prst="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D574A0-3A0F-4D6B-875B-06CB8758B238}"/>
              </a:ext>
            </a:extLst>
          </p:cNvPr>
          <p:cNvGrpSpPr/>
          <p:nvPr/>
        </p:nvGrpSpPr>
        <p:grpSpPr>
          <a:xfrm>
            <a:off x="1689279" y="2254220"/>
            <a:ext cx="1506828" cy="210280"/>
            <a:chOff x="721217" y="4136051"/>
            <a:chExt cx="1506828" cy="210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DF7E1E-4C5A-4200-8A7C-5088F8A22756}"/>
                </a:ext>
              </a:extLst>
            </p:cNvPr>
            <p:cNvSpPr/>
            <p:nvPr/>
          </p:nvSpPr>
          <p:spPr>
            <a:xfrm>
              <a:off x="721217" y="4136051"/>
              <a:ext cx="1506828" cy="210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69266F6C-AB09-4234-87F9-7E093502445A}"/>
                </a:ext>
              </a:extLst>
            </p:cNvPr>
            <p:cNvSpPr/>
            <p:nvPr/>
          </p:nvSpPr>
          <p:spPr>
            <a:xfrm>
              <a:off x="2086376" y="4188021"/>
              <a:ext cx="103033" cy="158310"/>
            </a:xfrm>
            <a:prstGeom prst="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3E960E-5832-43FE-A2C8-E346A406D2FB}"/>
              </a:ext>
            </a:extLst>
          </p:cNvPr>
          <p:cNvGrpSpPr/>
          <p:nvPr/>
        </p:nvGrpSpPr>
        <p:grpSpPr>
          <a:xfrm>
            <a:off x="6149690" y="1530894"/>
            <a:ext cx="1506828" cy="210280"/>
            <a:chOff x="721217" y="4136051"/>
            <a:chExt cx="1506828" cy="210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E8911-3ED2-4F99-9004-4DA0C85DE51F}"/>
                </a:ext>
              </a:extLst>
            </p:cNvPr>
            <p:cNvSpPr/>
            <p:nvPr/>
          </p:nvSpPr>
          <p:spPr>
            <a:xfrm>
              <a:off x="721217" y="4136051"/>
              <a:ext cx="1506828" cy="210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DABCEA25-6138-4538-8A3F-CC0C7087A1BF}"/>
                </a:ext>
              </a:extLst>
            </p:cNvPr>
            <p:cNvSpPr/>
            <p:nvPr/>
          </p:nvSpPr>
          <p:spPr>
            <a:xfrm>
              <a:off x="2086376" y="4188021"/>
              <a:ext cx="103033" cy="158310"/>
            </a:xfrm>
            <a:prstGeom prst="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922B9A-0DDE-43D3-B097-DD7F8EB03447}"/>
              </a:ext>
            </a:extLst>
          </p:cNvPr>
          <p:cNvGrpSpPr/>
          <p:nvPr/>
        </p:nvGrpSpPr>
        <p:grpSpPr>
          <a:xfrm>
            <a:off x="6151141" y="2305936"/>
            <a:ext cx="1506828" cy="210280"/>
            <a:chOff x="721217" y="4136051"/>
            <a:chExt cx="1506828" cy="210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099558-208C-4529-9BA4-E5F406D07C0C}"/>
                </a:ext>
              </a:extLst>
            </p:cNvPr>
            <p:cNvSpPr/>
            <p:nvPr/>
          </p:nvSpPr>
          <p:spPr>
            <a:xfrm>
              <a:off x="721217" y="4136051"/>
              <a:ext cx="1506828" cy="210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3D313C26-C33E-4AFB-87AB-AFD4F989DDCB}"/>
                </a:ext>
              </a:extLst>
            </p:cNvPr>
            <p:cNvSpPr/>
            <p:nvPr/>
          </p:nvSpPr>
          <p:spPr>
            <a:xfrm>
              <a:off x="2086376" y="4188021"/>
              <a:ext cx="103033" cy="158310"/>
            </a:xfrm>
            <a:prstGeom prst="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4C0586-BDB3-4B3F-B7C9-44D22BEF2416}"/>
              </a:ext>
            </a:extLst>
          </p:cNvPr>
          <p:cNvGrpSpPr/>
          <p:nvPr/>
        </p:nvGrpSpPr>
        <p:grpSpPr>
          <a:xfrm>
            <a:off x="9625516" y="1497933"/>
            <a:ext cx="1506828" cy="210280"/>
            <a:chOff x="721217" y="4136051"/>
            <a:chExt cx="1506828" cy="21028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B1FA7E-5068-4AAA-9764-B728ED05E40F}"/>
                </a:ext>
              </a:extLst>
            </p:cNvPr>
            <p:cNvSpPr/>
            <p:nvPr/>
          </p:nvSpPr>
          <p:spPr>
            <a:xfrm>
              <a:off x="721217" y="4136051"/>
              <a:ext cx="1506828" cy="210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572AED79-35C3-43A3-B1E0-D54797EB8141}"/>
                </a:ext>
              </a:extLst>
            </p:cNvPr>
            <p:cNvSpPr/>
            <p:nvPr/>
          </p:nvSpPr>
          <p:spPr>
            <a:xfrm>
              <a:off x="2086376" y="4188021"/>
              <a:ext cx="103033" cy="158310"/>
            </a:xfrm>
            <a:prstGeom prst="downArrow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1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8012-4C8D-44AA-9480-78D2B643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9E63D4-D64A-4B5A-A915-76D7C57C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75609"/>
              </p:ext>
            </p:extLst>
          </p:nvPr>
        </p:nvGraphicFramePr>
        <p:xfrm>
          <a:off x="838199" y="1915420"/>
          <a:ext cx="10515600" cy="368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49444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20912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41311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43886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2360986"/>
                    </a:ext>
                  </a:extLst>
                </a:gridCol>
              </a:tblGrid>
              <a:tr h="613920">
                <a:tc>
                  <a:txBody>
                    <a:bodyPr/>
                    <a:lstStyle/>
                    <a:p>
                      <a:r>
                        <a:rPr lang="en-US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09094"/>
                  </a:ext>
                </a:extLst>
              </a:tr>
              <a:tr h="613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95403"/>
                  </a:ext>
                </a:extLst>
              </a:tr>
              <a:tr h="613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6562"/>
                  </a:ext>
                </a:extLst>
              </a:tr>
              <a:tr h="613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96732"/>
                  </a:ext>
                </a:extLst>
              </a:tr>
              <a:tr h="613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84460"/>
                  </a:ext>
                </a:extLst>
              </a:tr>
              <a:tr h="613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0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4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4AFB-0E63-4C8B-A577-D2346F2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6" y="0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1A98-5DE9-4BF6-BA3A-9222C9AED533}"/>
              </a:ext>
            </a:extLst>
          </p:cNvPr>
          <p:cNvSpPr txBox="1"/>
          <p:nvPr/>
        </p:nvSpPr>
        <p:spPr>
          <a:xfrm>
            <a:off x="355242" y="2756077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EB83D-B17E-4656-A6FB-11EA5617060A}"/>
              </a:ext>
            </a:extLst>
          </p:cNvPr>
          <p:cNvSpPr txBox="1"/>
          <p:nvPr/>
        </p:nvSpPr>
        <p:spPr>
          <a:xfrm>
            <a:off x="1804114" y="3726816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14643-83FB-4AB4-850F-385B20F25E52}"/>
              </a:ext>
            </a:extLst>
          </p:cNvPr>
          <p:cNvSpPr txBox="1"/>
          <p:nvPr/>
        </p:nvSpPr>
        <p:spPr>
          <a:xfrm>
            <a:off x="4628909" y="27477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F0186-8FE9-4BB7-AD65-03B77455B740}"/>
              </a:ext>
            </a:extLst>
          </p:cNvPr>
          <p:cNvSpPr txBox="1"/>
          <p:nvPr/>
        </p:nvSpPr>
        <p:spPr>
          <a:xfrm>
            <a:off x="6149373" y="372705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-&gt;Sales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631C-C0AB-460B-A083-9149BDF6003B}"/>
              </a:ext>
            </a:extLst>
          </p:cNvPr>
          <p:cNvSpPr txBox="1"/>
          <p:nvPr/>
        </p:nvSpPr>
        <p:spPr>
          <a:xfrm>
            <a:off x="8783675" y="274776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-&gt;PO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FB1FF6E-950F-473E-BF5F-390F8A1F4BB3}"/>
              </a:ext>
            </a:extLst>
          </p:cNvPr>
          <p:cNvSpPr txBox="1">
            <a:spLocks/>
          </p:cNvSpPr>
          <p:nvPr/>
        </p:nvSpPr>
        <p:spPr>
          <a:xfrm>
            <a:off x="426076" y="996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7C2C4-8FCF-4147-B4CE-49628883A2F6}"/>
              </a:ext>
            </a:extLst>
          </p:cNvPr>
          <p:cNvSpPr txBox="1"/>
          <p:nvPr/>
        </p:nvSpPr>
        <p:spPr>
          <a:xfrm>
            <a:off x="1804115" y="2756077"/>
            <a:ext cx="22895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83B9F3-B7E9-4022-85CD-38633B3DC09C}"/>
              </a:ext>
            </a:extLst>
          </p:cNvPr>
          <p:cNvSpPr txBox="1"/>
          <p:nvPr/>
        </p:nvSpPr>
        <p:spPr>
          <a:xfrm>
            <a:off x="3182152" y="3726816"/>
            <a:ext cx="22895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City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F9DDDD-13CA-4A43-82D1-4D852D91181A}"/>
              </a:ext>
            </a:extLst>
          </p:cNvPr>
          <p:cNvSpPr txBox="1"/>
          <p:nvPr/>
        </p:nvSpPr>
        <p:spPr>
          <a:xfrm>
            <a:off x="6126717" y="2756672"/>
            <a:ext cx="22895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Region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6AD936-45A0-4484-A850-F7B94004DCB6}"/>
              </a:ext>
            </a:extLst>
          </p:cNvPr>
          <p:cNvSpPr txBox="1"/>
          <p:nvPr/>
        </p:nvSpPr>
        <p:spPr>
          <a:xfrm>
            <a:off x="7638883" y="3731997"/>
            <a:ext cx="22895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Sales Stage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B7AEDB-E47C-4D95-9199-07A6C5395120}"/>
              </a:ext>
            </a:extLst>
          </p:cNvPr>
          <p:cNvSpPr txBox="1"/>
          <p:nvPr/>
        </p:nvSpPr>
        <p:spPr>
          <a:xfrm>
            <a:off x="9902417" y="2756077"/>
            <a:ext cx="8734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po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E3043C-6638-43C8-BE18-7782317D2BF1}"/>
              </a:ext>
            </a:extLst>
          </p:cNvPr>
          <p:cNvSpPr txBox="1"/>
          <p:nvPr/>
        </p:nvSpPr>
        <p:spPr>
          <a:xfrm>
            <a:off x="4006541" y="4575281"/>
            <a:ext cx="212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DCF395-53B1-4B14-8411-BA6D230E00D6}"/>
              </a:ext>
            </a:extLst>
          </p:cNvPr>
          <p:cNvSpPr txBox="1"/>
          <p:nvPr/>
        </p:nvSpPr>
        <p:spPr>
          <a:xfrm>
            <a:off x="5384579" y="4645719"/>
            <a:ext cx="22895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5146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10D0-D2D5-4CB6-9666-F2958985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365125"/>
            <a:ext cx="10825766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A0825-59F5-49C4-B500-3F581EF77753}"/>
              </a:ext>
            </a:extLst>
          </p:cNvPr>
          <p:cNvSpPr txBox="1"/>
          <p:nvPr/>
        </p:nvSpPr>
        <p:spPr>
          <a:xfrm>
            <a:off x="940157" y="1690688"/>
            <a:ext cx="40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Generated by Requester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0CFFC-F588-428D-B878-59A4A793F06F}"/>
              </a:ext>
            </a:extLst>
          </p:cNvPr>
          <p:cNvSpPr txBox="1"/>
          <p:nvPr/>
        </p:nvSpPr>
        <p:spPr>
          <a:xfrm>
            <a:off x="940157" y="3430409"/>
            <a:ext cx="40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Generate Email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6018673-AC50-4020-8D77-2B83BB0A68AA}"/>
              </a:ext>
            </a:extLst>
          </p:cNvPr>
          <p:cNvSpPr/>
          <p:nvPr/>
        </p:nvSpPr>
        <p:spPr>
          <a:xfrm rot="5400000">
            <a:off x="1586044" y="2501335"/>
            <a:ext cx="1155211" cy="566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2F6260-661E-4D07-812F-F96EB3997DD5}"/>
              </a:ext>
            </a:extLst>
          </p:cNvPr>
          <p:cNvSpPr/>
          <p:nvPr/>
        </p:nvSpPr>
        <p:spPr>
          <a:xfrm rot="5400000">
            <a:off x="1485831" y="4461744"/>
            <a:ext cx="1342759" cy="5797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0CC8A7-6BD0-4EA6-8EE4-B2A480CD63DE}"/>
              </a:ext>
            </a:extLst>
          </p:cNvPr>
          <p:cNvSpPr/>
          <p:nvPr/>
        </p:nvSpPr>
        <p:spPr>
          <a:xfrm>
            <a:off x="3403742" y="3338920"/>
            <a:ext cx="2537174" cy="63784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E127F-6791-49C1-903F-62750BA596E6}"/>
              </a:ext>
            </a:extLst>
          </p:cNvPr>
          <p:cNvSpPr txBox="1"/>
          <p:nvPr/>
        </p:nvSpPr>
        <p:spPr>
          <a:xfrm flipH="1">
            <a:off x="6251085" y="3481525"/>
            <a:ext cx="33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RMG@gridinfocom.com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31D1B-57BE-4491-93BF-CB4FD939866E}"/>
              </a:ext>
            </a:extLst>
          </p:cNvPr>
          <p:cNvSpPr txBox="1"/>
          <p:nvPr/>
        </p:nvSpPr>
        <p:spPr>
          <a:xfrm flipH="1">
            <a:off x="950870" y="5703533"/>
            <a:ext cx="403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Requester@gridinfocom.com</a:t>
            </a:r>
          </a:p>
        </p:txBody>
      </p:sp>
    </p:spTree>
    <p:extLst>
      <p:ext uri="{BB962C8B-B14F-4D97-AF65-F5344CB8AC3E}">
        <p14:creationId xmlns:p14="http://schemas.microsoft.com/office/powerpoint/2010/main" val="7373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Requester Portal</vt:lpstr>
      <vt:lpstr>Add New Request</vt:lpstr>
      <vt:lpstr>View Status</vt:lpstr>
      <vt:lpstr>Ticket ID</vt:lpstr>
      <vt:lpstr>Email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Rai</dc:creator>
  <cp:lastModifiedBy>Anshuman Rai</cp:lastModifiedBy>
  <cp:revision>16</cp:revision>
  <dcterms:created xsi:type="dcterms:W3CDTF">2018-03-20T10:43:50Z</dcterms:created>
  <dcterms:modified xsi:type="dcterms:W3CDTF">2018-03-20T12:16:50Z</dcterms:modified>
</cp:coreProperties>
</file>