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sldIdLst>
    <p:sldId id="877" r:id="rId2"/>
    <p:sldId id="874" r:id="rId3"/>
    <p:sldId id="875" r:id="rId4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179" autoAdjust="0"/>
  </p:normalViewPr>
  <p:slideViewPr>
    <p:cSldViewPr snapToGrid="0" snapToObjects="1">
      <p:cViewPr varScale="1">
        <p:scale>
          <a:sx n="75" d="100"/>
          <a:sy n="75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1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153" indent="0" algn="ctr">
              <a:buNone/>
            </a:lvl2pPr>
            <a:lvl3pPr marL="914305" indent="0" algn="ctr">
              <a:buNone/>
            </a:lvl3pPr>
            <a:lvl4pPr marL="1371458" indent="0" algn="ctr">
              <a:buNone/>
            </a:lvl4pPr>
            <a:lvl5pPr marL="1828610" indent="0" algn="ctr">
              <a:buNone/>
            </a:lvl5pPr>
            <a:lvl6pPr marL="2285763" indent="0" algn="ctr">
              <a:buNone/>
            </a:lvl6pPr>
            <a:lvl7pPr marL="2742915" indent="0" algn="ctr">
              <a:buNone/>
            </a:lvl7pPr>
            <a:lvl8pPr marL="3200068" indent="0" algn="ctr">
              <a:buNone/>
            </a:lvl8pPr>
            <a:lvl9pPr marL="365722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1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3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45" tIns="182861" rIns="137145" bIns="9143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1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7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1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1" y="228600"/>
            <a:ext cx="8153400" cy="990600"/>
          </a:xfrm>
          <a:prstGeom prst="rect">
            <a:avLst/>
          </a:prstGeom>
        </p:spPr>
        <p:txBody>
          <a:bodyPr vert="horz" lIns="91430" tIns="45715" rIns="91430" bIns="45715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lIns="91430" tIns="45715" rIns="91430" bIns="45715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lIns="91430" tIns="45715" rIns="91430" bIns="45715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30" tIns="45715" rIns="91430" bIns="45715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07" indent="-32000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3" indent="-274292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indent="-228577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indent="-228577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indent="-228577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902" indent="-22857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193" indent="-22857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485" indent="-22857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777" indent="-22857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67" y="4038601"/>
            <a:ext cx="7586133" cy="1828800"/>
          </a:xfrm>
        </p:spPr>
        <p:txBody>
          <a:bodyPr/>
          <a:lstStyle/>
          <a:p>
            <a:r>
              <a:rPr lang="en-US" dirty="0" smtClean="0"/>
              <a:t>ASSIGNMENT 3 (10 </a:t>
            </a:r>
            <a:r>
              <a:rPr lang="en-US" dirty="0" err="1" smtClean="0"/>
              <a:t>mARKS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DEADLINE: MARCH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3</a:t>
            </a:r>
            <a:r>
              <a:rPr lang="en-US" dirty="0" smtClean="0"/>
              <a:t>a </a:t>
            </a:r>
            <a:r>
              <a:rPr lang="en-US" dirty="0" smtClean="0"/>
              <a:t>(8 </a:t>
            </a:r>
            <a:r>
              <a:rPr lang="en-US" dirty="0" smtClean="0"/>
              <a:t>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CIFAR-10 dataset </a:t>
            </a:r>
            <a:endParaRPr lang="en-US" dirty="0" smtClean="0"/>
          </a:p>
          <a:p>
            <a:r>
              <a:rPr lang="pl-PL" dirty="0" err="1" smtClean="0"/>
              <a:t>AlexNet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5 </a:t>
            </a:r>
            <a:r>
              <a:rPr lang="pl-PL" dirty="0" err="1" smtClean="0"/>
              <a:t>Conv</a:t>
            </a:r>
            <a:r>
              <a:rPr lang="pl-PL" dirty="0" smtClean="0"/>
              <a:t> and 3 FC </a:t>
            </a:r>
            <a:r>
              <a:rPr lang="pl-PL" dirty="0" err="1" smtClean="0"/>
              <a:t>layers</a:t>
            </a:r>
            <a:endParaRPr lang="pl-PL" dirty="0" smtClean="0"/>
          </a:p>
          <a:p>
            <a:r>
              <a:rPr lang="pl-PL" dirty="0" smtClean="0"/>
              <a:t>Play with a medium </a:t>
            </a:r>
            <a:r>
              <a:rPr lang="pl-PL" dirty="0" err="1" smtClean="0"/>
              <a:t>deep</a:t>
            </a:r>
            <a:r>
              <a:rPr lang="pl-PL" dirty="0" smtClean="0"/>
              <a:t> network with </a:t>
            </a:r>
            <a:r>
              <a:rPr lang="pl-PL" dirty="0" err="1" smtClean="0"/>
              <a:t>atleast</a:t>
            </a:r>
            <a:r>
              <a:rPr lang="pl-PL" dirty="0" smtClean="0"/>
              <a:t> 2 </a:t>
            </a:r>
            <a:r>
              <a:rPr lang="pl-PL" dirty="0" err="1" smtClean="0"/>
              <a:t>conv</a:t>
            </a:r>
            <a:r>
              <a:rPr lang="pl-PL" dirty="0" smtClean="0"/>
              <a:t> and 2 FC </a:t>
            </a:r>
            <a:r>
              <a:rPr lang="pl-PL" dirty="0" err="1" smtClean="0"/>
              <a:t>layers</a:t>
            </a:r>
            <a:r>
              <a:rPr lang="pl-PL" dirty="0" smtClean="0"/>
              <a:t>. </a:t>
            </a:r>
          </a:p>
          <a:p>
            <a:r>
              <a:rPr lang="pl-PL" dirty="0" err="1" smtClean="0"/>
              <a:t>Metrics</a:t>
            </a:r>
            <a:r>
              <a:rPr lang="pl-PL" dirty="0" smtClean="0"/>
              <a:t>: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</a:t>
            </a:r>
            <a:r>
              <a:rPr lang="pl-PL" dirty="0" err="1" smtClean="0"/>
              <a:t>classification</a:t>
            </a:r>
            <a:r>
              <a:rPr lang="pl-PL" dirty="0" smtClean="0"/>
              <a:t> performance</a:t>
            </a:r>
          </a:p>
          <a:p>
            <a:r>
              <a:rPr lang="pl-PL" dirty="0" err="1" smtClean="0"/>
              <a:t>Compare</a:t>
            </a:r>
            <a:r>
              <a:rPr lang="pl-PL" dirty="0" smtClean="0"/>
              <a:t> </a:t>
            </a:r>
            <a:r>
              <a:rPr lang="pl-PL" dirty="0" err="1" smtClean="0"/>
              <a:t>ReLU</a:t>
            </a:r>
            <a:r>
              <a:rPr lang="pl-PL" dirty="0" smtClean="0"/>
              <a:t> vs </a:t>
            </a:r>
            <a:r>
              <a:rPr lang="pl-PL" dirty="0" err="1" smtClean="0"/>
              <a:t>tanh</a:t>
            </a:r>
            <a:r>
              <a:rPr lang="pl-PL" dirty="0" smtClean="0"/>
              <a:t> vs </a:t>
            </a:r>
            <a:r>
              <a:rPr lang="pl-PL" dirty="0" err="1" smtClean="0"/>
              <a:t>sigmoid</a:t>
            </a:r>
            <a:endParaRPr lang="pl-PL" dirty="0"/>
          </a:p>
          <a:p>
            <a:r>
              <a:rPr lang="pl-PL" dirty="0" smtClean="0"/>
              <a:t>With and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momentum</a:t>
            </a:r>
            <a:r>
              <a:rPr lang="pl-PL" dirty="0" smtClean="0"/>
              <a:t>, </a:t>
            </a:r>
            <a:r>
              <a:rPr lang="pl-PL" dirty="0" err="1" smtClean="0"/>
              <a:t>adaptive</a:t>
            </a:r>
            <a:r>
              <a:rPr lang="pl-PL" dirty="0" smtClean="0"/>
              <a:t> learning </a:t>
            </a:r>
            <a:r>
              <a:rPr lang="pl-PL" dirty="0" err="1" smtClean="0"/>
              <a:t>rates</a:t>
            </a:r>
            <a:endParaRPr lang="pl-PL" dirty="0" smtClean="0"/>
          </a:p>
          <a:p>
            <a:r>
              <a:rPr lang="pl-PL" dirty="0"/>
              <a:t>With and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 smtClean="0"/>
              <a:t>Normalization</a:t>
            </a:r>
            <a:endParaRPr lang="pl-PL" dirty="0" smtClean="0"/>
          </a:p>
          <a:p>
            <a:r>
              <a:rPr lang="pl-PL" dirty="0" err="1" smtClean="0"/>
              <a:t>Finally</a:t>
            </a:r>
            <a:r>
              <a:rPr lang="pl-PL" dirty="0" smtClean="0"/>
              <a:t>: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be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recommended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3</a:t>
            </a:r>
            <a:r>
              <a:rPr lang="en-US" dirty="0" smtClean="0"/>
              <a:t>c </a:t>
            </a:r>
            <a:r>
              <a:rPr lang="en-US" dirty="0" smtClean="0"/>
              <a:t>(2 </a:t>
            </a:r>
            <a:r>
              <a:rPr lang="en-US" dirty="0" smtClean="0"/>
              <a:t>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your </a:t>
            </a:r>
            <a:r>
              <a:rPr lang="en-US" dirty="0" err="1" smtClean="0"/>
              <a:t>favourite</a:t>
            </a:r>
            <a:r>
              <a:rPr lang="en-US" dirty="0" smtClean="0"/>
              <a:t> object recognition dataset, other than CIFAR/MNIST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Alexnet</a:t>
            </a:r>
            <a:r>
              <a:rPr lang="en-US" dirty="0" smtClean="0"/>
              <a:t> as a feature </a:t>
            </a:r>
            <a:r>
              <a:rPr lang="en-US" dirty="0" err="1" smtClean="0"/>
              <a:t>extracter</a:t>
            </a:r>
            <a:r>
              <a:rPr lang="en-US" dirty="0" smtClean="0"/>
              <a:t> (extract last layer as features), use any model on top and report the classification </a:t>
            </a:r>
            <a:r>
              <a:rPr lang="en-US" dirty="0" smtClean="0"/>
              <a:t>accuracies</a:t>
            </a:r>
          </a:p>
          <a:p>
            <a:endParaRPr lang="en-US" dirty="0"/>
          </a:p>
          <a:p>
            <a:r>
              <a:rPr lang="en-US" dirty="0" smtClean="0"/>
              <a:t>Fine tuning also is possible on the new dataset (it is optional, not mandatory)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4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65077</TotalTime>
  <Words>132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Wingdings</vt:lpstr>
      <vt:lpstr>Wingdings 2</vt:lpstr>
      <vt:lpstr>Median</vt:lpstr>
      <vt:lpstr>ASSIGNMENT 3 (10 mARKS)</vt:lpstr>
      <vt:lpstr>Assignment 3a (8 marks)</vt:lpstr>
      <vt:lpstr>Assignment 3c (2 marks)</vt:lpstr>
    </vt:vector>
  </TitlesOfParts>
  <Company>StudIndia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Microsoft Office User</cp:lastModifiedBy>
  <cp:revision>584</cp:revision>
  <dcterms:created xsi:type="dcterms:W3CDTF">2013-12-17T05:40:41Z</dcterms:created>
  <dcterms:modified xsi:type="dcterms:W3CDTF">2021-02-18T08:01:23Z</dcterms:modified>
</cp:coreProperties>
</file>