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"/>
  </p:notesMasterIdLst>
  <p:sldIdLst>
    <p:sldId id="877" r:id="rId2"/>
    <p:sldId id="874" r:id="rId3"/>
    <p:sldId id="875" r:id="rId4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179" autoAdjust="0"/>
  </p:normalViewPr>
  <p:slideViewPr>
    <p:cSldViewPr snapToGrid="0" snapToObjects="1">
      <p:cViewPr varScale="1">
        <p:scale>
          <a:sx n="75" d="100"/>
          <a:sy n="75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1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153" indent="0" algn="ctr">
              <a:buNone/>
            </a:lvl2pPr>
            <a:lvl3pPr marL="914305" indent="0" algn="ctr">
              <a:buNone/>
            </a:lvl3pPr>
            <a:lvl4pPr marL="1371458" indent="0" algn="ctr">
              <a:buNone/>
            </a:lvl4pPr>
            <a:lvl5pPr marL="1828610" indent="0" algn="ctr">
              <a:buNone/>
            </a:lvl5pPr>
            <a:lvl6pPr marL="2285763" indent="0" algn="ctr">
              <a:buNone/>
            </a:lvl6pPr>
            <a:lvl7pPr marL="2742915" indent="0" algn="ctr">
              <a:buNone/>
            </a:lvl7pPr>
            <a:lvl8pPr marL="3200068" indent="0" algn="ctr">
              <a:buNone/>
            </a:lvl8pPr>
            <a:lvl9pPr marL="365722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1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3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45" tIns="182861" rIns="137145" bIns="9143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1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7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1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1" y="228600"/>
            <a:ext cx="8153400" cy="990600"/>
          </a:xfrm>
          <a:prstGeom prst="rect">
            <a:avLst/>
          </a:prstGeom>
        </p:spPr>
        <p:txBody>
          <a:bodyPr vert="horz" lIns="91430" tIns="45715" rIns="91430" bIns="45715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lIns="91430" tIns="45715" rIns="91430" bIns="45715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lIns="91430" tIns="45715" rIns="91430" bIns="45715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30" tIns="45715" rIns="91430" bIns="45715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07" indent="-32000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3" indent="-274292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indent="-228577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indent="-228577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indent="-228577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902" indent="-22857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193" indent="-22857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485" indent="-22857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777" indent="-22857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drive/folders/1e2-Ms1e9ar79MMl7gtEzQ8fXKad5yFP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67" y="4038601"/>
            <a:ext cx="7586133" cy="1828800"/>
          </a:xfrm>
        </p:spPr>
        <p:txBody>
          <a:bodyPr/>
          <a:lstStyle/>
          <a:p>
            <a:r>
              <a:rPr lang="en-US" dirty="0" smtClean="0"/>
              <a:t>MINI PROJECT 1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15 </a:t>
            </a:r>
            <a:r>
              <a:rPr lang="en-US" dirty="0" err="1" smtClean="0"/>
              <a:t>mARKS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DEADLINE: MARCH </a:t>
            </a:r>
            <a:r>
              <a:rPr lang="en-US" dirty="0" smtClean="0"/>
              <a:t>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VR: System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vision based automatic door entry system, to allow door open only if a human wears a mask</a:t>
            </a:r>
          </a:p>
          <a:p>
            <a:r>
              <a:rPr lang="en-US" dirty="0" smtClean="0"/>
              <a:t>Modules: </a:t>
            </a:r>
          </a:p>
          <a:p>
            <a:pPr lvl="1"/>
            <a:r>
              <a:rPr lang="en-US" dirty="0" smtClean="0"/>
              <a:t>Human detection using YOLO or Faster RCNN</a:t>
            </a:r>
            <a:endParaRPr lang="en-US" dirty="0" smtClean="0"/>
          </a:p>
          <a:p>
            <a:pPr lvl="1"/>
            <a:r>
              <a:rPr lang="en-US" dirty="0" smtClean="0"/>
              <a:t>Face detection using VIOLA JONES</a:t>
            </a:r>
          </a:p>
          <a:p>
            <a:pPr lvl="1"/>
            <a:r>
              <a:rPr lang="en-US" dirty="0" smtClean="0"/>
              <a:t>Mask detection, any method </a:t>
            </a:r>
          </a:p>
          <a:p>
            <a:pPr lvl="1"/>
            <a:endParaRPr lang="en-US" dirty="0"/>
          </a:p>
          <a:p>
            <a:r>
              <a:rPr lang="en-US" dirty="0" smtClean="0"/>
              <a:t>Write a report, create demo videos on 4 different people, with and without mask</a:t>
            </a:r>
          </a:p>
          <a:p>
            <a:r>
              <a:rPr lang="en-US" dirty="0" smtClean="0"/>
              <a:t>How real-time and accurate is your overall system and the individual modules</a:t>
            </a:r>
          </a:p>
        </p:txBody>
      </p:sp>
    </p:spTree>
    <p:extLst>
      <p:ext uri="{BB962C8B-B14F-4D97-AF65-F5344CB8AC3E}">
        <p14:creationId xmlns:p14="http://schemas.microsoft.com/office/powerpoint/2010/main" val="5638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=d3DJqucOq4g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aieml</a:t>
            </a:r>
            <a:r>
              <a:rPr lang="en-US" dirty="0" smtClean="0"/>
              <a:t>/face-mask-detection-</a:t>
            </a:r>
            <a:r>
              <a:rPr lang="en-US" dirty="0" err="1" smtClean="0"/>
              <a:t>keras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https://drive.google.com/drive/folders/1e2-Ms1e9ar79MMl7gtEzQ8fXKad5yFP0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4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65085</TotalTime>
  <Words>86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Wingdings</vt:lpstr>
      <vt:lpstr>Wingdings 2</vt:lpstr>
      <vt:lpstr>Median</vt:lpstr>
      <vt:lpstr>MINI PROJECT 1 (15 mARKS)</vt:lpstr>
      <vt:lpstr>VR: System building</vt:lpstr>
      <vt:lpstr>References</vt:lpstr>
    </vt:vector>
  </TitlesOfParts>
  <Company>StudIndia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Microsoft Office User</cp:lastModifiedBy>
  <cp:revision>586</cp:revision>
  <dcterms:created xsi:type="dcterms:W3CDTF">2013-12-17T05:40:41Z</dcterms:created>
  <dcterms:modified xsi:type="dcterms:W3CDTF">2021-02-25T05:30:23Z</dcterms:modified>
</cp:coreProperties>
</file>