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98" r:id="rId2"/>
    <p:sldId id="399" r:id="rId3"/>
    <p:sldId id="277" r:id="rId4"/>
    <p:sldId id="428" r:id="rId5"/>
    <p:sldId id="429" r:id="rId6"/>
    <p:sldId id="402" r:id="rId7"/>
    <p:sldId id="403" r:id="rId8"/>
    <p:sldId id="406" r:id="rId9"/>
    <p:sldId id="421" r:id="rId10"/>
    <p:sldId id="422" r:id="rId11"/>
    <p:sldId id="430" r:id="rId12"/>
    <p:sldId id="410" r:id="rId13"/>
    <p:sldId id="411" r:id="rId14"/>
    <p:sldId id="363" r:id="rId15"/>
    <p:sldId id="420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6C1-1026-4A0E-9192-F0E427EF5737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B461-F9A0-4629-B577-55533E753902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E11-98C3-440F-A52D-3831BB418EBA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2B10-1F27-46DF-84D6-6C7BFBD93872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3180-373F-47BB-8B71-E06B94CBFEFE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BEFD-C1EC-4BFC-B552-AAB6A209C554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198-55F1-42C6-B90D-045C94EC4429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D49D-0011-4A36-9562-34E3183F5910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BDAB-10F9-4C7E-9FB6-353980CF9AF4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ACE-0DDA-4EEE-9BB6-6559AB2297E1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9EAF-99AF-451A-83CF-FAC6402579E7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2850"/>
            <a:ext cx="10515600" cy="496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25F9-A261-4780-8196-353C878DE2DE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801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Application: AI Portrait Repairer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97693"/>
            <a:ext cx="9144000" cy="1655762"/>
          </a:xfrm>
        </p:spPr>
        <p:txBody>
          <a:bodyPr/>
          <a:lstStyle/>
          <a:p>
            <a:r>
              <a:rPr lang="en-US" altLang="zh-CN" smtClean="0"/>
              <a:t>2019/08/10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0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Girls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2170694"/>
            <a:ext cx="5934903" cy="304842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Boys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0832"/>
            <a:ext cx="10515600" cy="3208149"/>
          </a:xfrm>
        </p:spPr>
      </p:pic>
    </p:spTree>
    <p:extLst>
      <p:ext uri="{BB962C8B-B14F-4D97-AF65-F5344CB8AC3E}">
        <p14:creationId xmlns:p14="http://schemas.microsoft.com/office/powerpoint/2010/main" val="1062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Test Set</a:t>
            </a:r>
            <a:endParaRPr lang="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Images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6" y="1818785"/>
            <a:ext cx="3048000" cy="17145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18785"/>
            <a:ext cx="3048000" cy="17145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6" y="3782645"/>
            <a:ext cx="3048000" cy="17145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82645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Report</a:t>
            </a:r>
            <a:endParaRPr lang="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&amp;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Wait to release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Listening!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j-lt"/>
              </a:rPr>
              <a:t>Application: AI Portrait Repairer</a:t>
            </a:r>
          </a:p>
          <a:p>
            <a:r>
              <a:rPr lang="en-US" altLang="zh-CN" sz="2000" dirty="0" smtClean="0">
                <a:latin typeface="+mj-lt"/>
              </a:rPr>
              <a:t>2019/08/10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Chapter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" altLang="en-US" sz="3600" dirty="0" smtClean="0">
                <a:solidFill>
                  <a:schemeClr val="accent1">
                    <a:lumMod val="50000"/>
                  </a:schemeClr>
                </a:solidFill>
              </a:rPr>
              <a:t>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" altLang="en-US" sz="3600" dirty="0" smtClean="0">
                <a:solidFill>
                  <a:schemeClr val="accent1">
                    <a:lumMod val="50000"/>
                  </a:schemeClr>
                </a:solidFill>
              </a:rPr>
              <a:t>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" altLang="en-US" sz="3600" dirty="0" smtClean="0">
                <a:solidFill>
                  <a:schemeClr val="accent1">
                    <a:lumMod val="50000"/>
                  </a:schemeClr>
                </a:solidFill>
              </a:rPr>
              <a:t>Report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Functions</a:t>
            </a:r>
            <a:endParaRPr lang="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the Portrait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Ultimate goal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3" y="2396569"/>
            <a:ext cx="4860000" cy="2733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7" y="2396569"/>
            <a:ext cx="4860000" cy="2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 Repairer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/>
          <a:stretch/>
        </p:blipFill>
        <p:spPr>
          <a:xfrm>
            <a:off x="1776000" y="1291979"/>
            <a:ext cx="8640000" cy="4755576"/>
          </a:xfrm>
          <a:ln>
            <a:solidFill>
              <a:schemeClr val="tx1"/>
            </a:solidFill>
          </a:ln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Solution</a:t>
            </a:r>
            <a:endParaRPr lang="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 Flow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8" y="1213485"/>
            <a:ext cx="2880000" cy="16200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891843" y="1663485"/>
            <a:ext cx="126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Face Detection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3597818" y="2023485"/>
            <a:ext cx="29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63450" y="18388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22269" y="186692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79457" y="183940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2" idx="1"/>
          </p:cNvCxnSpPr>
          <p:nvPr/>
        </p:nvCxnSpPr>
        <p:spPr>
          <a:xfrm flipV="1">
            <a:off x="5151843" y="2023484"/>
            <a:ext cx="3116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t="16632" r="55265" b="42120"/>
          <a:stretch/>
        </p:blipFill>
        <p:spPr>
          <a:xfrm>
            <a:off x="5811084" y="1689376"/>
            <a:ext cx="536332" cy="668215"/>
          </a:xfrm>
          <a:prstGeom prst="rect">
            <a:avLst/>
          </a:prstGeom>
        </p:spPr>
      </p:pic>
      <p:pic>
        <p:nvPicPr>
          <p:cNvPr id="18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5" t="9991" r="8617" b="47675"/>
          <a:stretch/>
        </p:blipFill>
        <p:spPr>
          <a:xfrm>
            <a:off x="6739496" y="1689376"/>
            <a:ext cx="545123" cy="685800"/>
          </a:xfrm>
          <a:prstGeom prst="rect">
            <a:avLst/>
          </a:prstGeom>
        </p:spPr>
      </p:pic>
      <p:pic>
        <p:nvPicPr>
          <p:cNvPr id="19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8" y="3734371"/>
            <a:ext cx="4320000" cy="2430000"/>
          </a:xfrm>
          <a:prstGeom prst="rect">
            <a:avLst/>
          </a:prstGeom>
        </p:spPr>
      </p:pic>
      <p:pic>
        <p:nvPicPr>
          <p:cNvPr id="20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8" t="16934" r="55772" b="42180"/>
          <a:stretch/>
        </p:blipFill>
        <p:spPr>
          <a:xfrm>
            <a:off x="5630725" y="2581329"/>
            <a:ext cx="773723" cy="993531"/>
          </a:xfrm>
          <a:prstGeom prst="rect">
            <a:avLst/>
          </a:prstGeom>
        </p:spPr>
      </p:pic>
      <p:pic>
        <p:nvPicPr>
          <p:cNvPr id="21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7" t="8780" r="8438" b="48887"/>
          <a:stretch/>
        </p:blipFill>
        <p:spPr>
          <a:xfrm>
            <a:off x="6722965" y="2576850"/>
            <a:ext cx="835269" cy="10287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66734" y="287424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22269" y="290235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537719" y="28748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25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62" y="3738541"/>
            <a:ext cx="4320000" cy="2430000"/>
          </a:xfrm>
          <a:prstGeom prst="rect">
            <a:avLst/>
          </a:prstGeom>
        </p:spPr>
      </p:pic>
      <p:pic>
        <p:nvPicPr>
          <p:cNvPr id="26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8" t="16934" r="55772" b="42180"/>
          <a:stretch/>
        </p:blipFill>
        <p:spPr>
          <a:xfrm>
            <a:off x="8137760" y="4149741"/>
            <a:ext cx="773723" cy="9935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7" t="8780" r="8438" b="48887"/>
          <a:stretch/>
        </p:blipFill>
        <p:spPr>
          <a:xfrm>
            <a:off x="10109232" y="3951468"/>
            <a:ext cx="835269" cy="10287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流程图: 或者 27"/>
          <p:cNvSpPr/>
          <p:nvPr/>
        </p:nvSpPr>
        <p:spPr>
          <a:xfrm>
            <a:off x="5785463" y="4733371"/>
            <a:ext cx="432000" cy="432000"/>
          </a:xfrm>
          <a:prstGeom prst="flowChar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9" idx="3"/>
            <a:endCxn id="28" idx="2"/>
          </p:cNvCxnSpPr>
          <p:nvPr/>
        </p:nvCxnSpPr>
        <p:spPr>
          <a:xfrm>
            <a:off x="5037818" y="4949371"/>
            <a:ext cx="747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0"/>
          </p:cNvCxnSpPr>
          <p:nvPr/>
        </p:nvCxnSpPr>
        <p:spPr>
          <a:xfrm flipH="1">
            <a:off x="6001463" y="3643232"/>
            <a:ext cx="509525" cy="1090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6"/>
            <a:endCxn id="25" idx="1"/>
          </p:cNvCxnSpPr>
          <p:nvPr/>
        </p:nvCxnSpPr>
        <p:spPr>
          <a:xfrm>
            <a:off x="6217463" y="4949371"/>
            <a:ext cx="784099" cy="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17785" y="1689376"/>
            <a:ext cx="351692" cy="438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13861" y="1541161"/>
            <a:ext cx="351692" cy="438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009770" y="2902353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Is it necessary to do edge smoothing?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91843" y="1028376"/>
            <a:ext cx="99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, y, h, 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37" idx="3"/>
            <a:endCxn id="41" idx="1"/>
          </p:cNvCxnSpPr>
          <p:nvPr/>
        </p:nvCxnSpPr>
        <p:spPr>
          <a:xfrm flipV="1">
            <a:off x="3165553" y="1213042"/>
            <a:ext cx="726290" cy="54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297659" y="1284821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Opencv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en-US" altLang="zh-CN" dirty="0" err="1" smtClean="0">
                <a:solidFill>
                  <a:srgbClr val="FF0000"/>
                </a:solidFill>
              </a:rPr>
              <a:t>Dlib</a:t>
            </a:r>
            <a:r>
              <a:rPr lang="en-US" altLang="zh-CN" dirty="0" smtClean="0">
                <a:solidFill>
                  <a:srgbClr val="FF0000"/>
                </a:solidFill>
              </a:rPr>
              <a:t>? MTCNN? 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Division</a:t>
            </a:r>
            <a:endParaRPr lang="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Application: AI Portrait Repairer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en-US" altLang="zh-CN" dirty="0" smtClean="0"/>
              <a:t>Completion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5" y="1927772"/>
            <a:ext cx="7421011" cy="353426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Application: AI Portrait Repairer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61343" y="323556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573066" y="359019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901313" y="43140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570133" y="484456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13231</TotalTime>
  <Words>181</Words>
  <Application>Microsoft Office PowerPoint</Application>
  <PresentationFormat>宽屏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Application: AI Portrait Repairer</vt:lpstr>
      <vt:lpstr>Chapter</vt:lpstr>
      <vt:lpstr>Functions</vt:lpstr>
      <vt:lpstr>Repair the Portrait</vt:lpstr>
      <vt:lpstr>AI Repairer</vt:lpstr>
      <vt:lpstr>Solution</vt:lpstr>
      <vt:lpstr>Processing Flow</vt:lpstr>
      <vt:lpstr>Division</vt:lpstr>
      <vt:lpstr>Code Completion</vt:lpstr>
      <vt:lpstr>Girls</vt:lpstr>
      <vt:lpstr>Boys</vt:lpstr>
      <vt:lpstr>Test Set</vt:lpstr>
      <vt:lpstr>4 Images</vt:lpstr>
      <vt:lpstr>Report</vt:lpstr>
      <vt:lpstr>Content &amp; Format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 Report</dc:title>
  <dc:creator>wps</dc:creator>
  <cp:lastModifiedBy>Windows 用户</cp:lastModifiedBy>
  <cp:revision>1190</cp:revision>
  <dcterms:created xsi:type="dcterms:W3CDTF">2019-06-29T01:48:12Z</dcterms:created>
  <dcterms:modified xsi:type="dcterms:W3CDTF">2019-08-09T09:35:22Z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