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i9YHFuHFIGhGQdfkjYlURjzZ8M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DD5F44-20BD-42F7-B679-1AF16B9F0654}">
  <a:tblStyle styleId="{6ADD5F44-20BD-42F7-B679-1AF16B9F065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f0beb5105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0f0beb510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/>
              <a:t>Hypothesis Testing Exercise</a:t>
            </a:r>
            <a:endParaRPr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-197400" y="990600"/>
            <a:ext cx="9341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</a:t>
            </a:r>
            <a:r>
              <a:rPr lang="en-US" sz="2400"/>
              <a:t>Minitab File : </a:t>
            </a:r>
            <a:r>
              <a:rPr b="1" lang="en-US" sz="2400"/>
              <a:t>Cutlets.mtw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Answer :-</a:t>
            </a:r>
            <a:r>
              <a:rPr b="1" lang="en-US" sz="2400"/>
              <a:t> </a:t>
            </a:r>
            <a:r>
              <a:rPr lang="en-US" sz="1800"/>
              <a:t>Assume the Null hypothesis is Ho:</a:t>
            </a:r>
            <a:r>
              <a:rPr lang="en-US" sz="18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μ1 = μ2(There is no difference in diameters    of cutlets between two units).</a:t>
            </a:r>
            <a:endParaRPr sz="18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8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    Alternate hypothesis as </a:t>
            </a:r>
            <a:r>
              <a:rPr lang="en-US" sz="1800"/>
              <a:t>H1:</a:t>
            </a:r>
            <a:r>
              <a:rPr lang="en-US" sz="18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μ1 ≠ μ2(The cutlet diameters between the two units differ significantly.)</a:t>
            </a:r>
            <a:endParaRPr sz="18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8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   Applying Sample 2 Tailed test</a:t>
            </a:r>
            <a:endParaRPr sz="18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525" y="5354200"/>
            <a:ext cx="6793101" cy="118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3600"/>
              <a:t>Hypothesis Testing Exercise</a:t>
            </a:r>
            <a:endParaRPr sz="3600"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228600" y="1132070"/>
            <a:ext cx="8610600" cy="5083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   </a:t>
            </a:r>
            <a:r>
              <a:rPr lang="en-US" sz="2100"/>
              <a:t>A hospital wants to determine whether there is any difference in the average Turnaround Time (TAT) of reports of the laboratories on their preferred list. They collected a random sample and recorded TAT for reports of 4 laboratories. TAT is defined as sample collected to report dispatch.</a:t>
            </a:r>
            <a:endParaRPr sz="2100"/>
          </a:p>
          <a:p>
            <a:pPr indent="-342900" lvl="0" marL="342900" rtl="0" algn="just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100"/>
              <a:t>   Analyze the data and determine whether there is any difference in average TAT among the different laboratories at 5% significance level.</a:t>
            </a:r>
            <a:endParaRPr sz="2100"/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100"/>
              <a:t>    Minitab File: </a:t>
            </a:r>
            <a:r>
              <a:rPr b="1" lang="en-US" sz="2100"/>
              <a:t>LabTAT.mtw</a:t>
            </a:r>
            <a:endParaRPr sz="210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/>
              <a:t>Answer:- </a:t>
            </a:r>
            <a:r>
              <a:rPr lang="en-US" sz="1500"/>
              <a:t>Assume the Null hypothesis is Ho:</a:t>
            </a:r>
            <a:r>
              <a:rPr lang="en-US" sz="1500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μ1=μ2=μ3(All the mean are same).</a:t>
            </a:r>
            <a:endParaRPr sz="1500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500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                 Alternate hypothesis as </a:t>
            </a:r>
            <a:r>
              <a:rPr lang="en-US" sz="1500"/>
              <a:t>H1: </a:t>
            </a:r>
            <a:r>
              <a:rPr lang="en-US" sz="1500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At Least 1 mean is different</a:t>
            </a:r>
            <a:endParaRPr sz="1500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500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           As Pvalue &gt; α, Accept Null hypothesis         </a:t>
            </a:r>
            <a:endParaRPr sz="1500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000"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263" y="5002325"/>
            <a:ext cx="776287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/>
              <a:t>Hypothesis Testing Exercise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228600" y="914400"/>
            <a:ext cx="89154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Sales of products in four different regions is tabulated for males and females. Find if male-female buyer rations are similar across regions.</a:t>
            </a:r>
            <a:endParaRPr/>
          </a:p>
        </p:txBody>
      </p:sp>
      <p:graphicFrame>
        <p:nvGraphicFramePr>
          <p:cNvPr id="100" name="Google Shape;100;p3"/>
          <p:cNvGraphicFramePr/>
          <p:nvPr/>
        </p:nvGraphicFramePr>
        <p:xfrm>
          <a:off x="1371600" y="1981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{6ADD5F44-20BD-42F7-B679-1AF16B9F0654}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East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West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North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South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Males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Females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550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351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480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350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1" name="Google Shape;101;p3"/>
          <p:cNvSpPr/>
          <p:nvPr/>
        </p:nvSpPr>
        <p:spPr>
          <a:xfrm>
            <a:off x="381000" y="3657600"/>
            <a:ext cx="2819400" cy="685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381000" y="4648200"/>
            <a:ext cx="2819400" cy="685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3200400" y="3581400"/>
            <a:ext cx="3200400" cy="6858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43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 proportions are equal</a:t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>
            <a:off x="3200400" y="4648200"/>
            <a:ext cx="3200400" cy="6858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43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 all Proportions are equal</a:t>
            </a:r>
            <a:endParaRPr/>
          </a:p>
        </p:txBody>
      </p:sp>
      <p:sp>
        <p:nvSpPr>
          <p:cNvPr id="105" name="Google Shape;105;p3"/>
          <p:cNvSpPr/>
          <p:nvPr/>
        </p:nvSpPr>
        <p:spPr>
          <a:xfrm>
            <a:off x="6324600" y="3352800"/>
            <a:ext cx="2590800" cy="213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p-value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p-Value &lt; alpha, we reject Null Hypothesis</a:t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>
            <a:off x="381000" y="5791200"/>
            <a:ext cx="3657600" cy="838200"/>
          </a:xfrm>
          <a:prstGeom prst="cube">
            <a:avLst>
              <a:gd fmla="val 25000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Buyer Ratio.mtw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f0beb5105_0_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Answer:- As Pvalue is </a:t>
            </a:r>
            <a:r>
              <a:rPr lang="en-US" sz="1800"/>
              <a:t>greater</a:t>
            </a:r>
            <a:r>
              <a:rPr lang="en-US" sz="1800"/>
              <a:t> </a:t>
            </a:r>
            <a:r>
              <a:rPr lang="en-US" sz="1800"/>
              <a:t>than</a:t>
            </a:r>
            <a:r>
              <a:rPr lang="en-US" sz="1800"/>
              <a:t> alpha we </a:t>
            </a:r>
            <a:r>
              <a:rPr lang="en-US" sz="1800"/>
              <a:t>accept</a:t>
            </a:r>
            <a:r>
              <a:rPr lang="en-US" sz="1800"/>
              <a:t> Null Hypothesis.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2" name="Google Shape;112;g20f0beb5105_0_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g20f0beb5105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87079"/>
            <a:ext cx="9144002" cy="4188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/>
              <a:t>Hypothesis Testing Exercise</a:t>
            </a:r>
            <a:endParaRPr sz="3600"/>
          </a:p>
        </p:txBody>
      </p:sp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228600" y="990600"/>
            <a:ext cx="87630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TeleCall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i="1" lang="en-US"/>
              <a:t>5% </a:t>
            </a:r>
            <a:r>
              <a:rPr lang="en-US"/>
              <a:t>significance level and help the manager draw appropriate inferences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Minitab File: </a:t>
            </a:r>
            <a:r>
              <a:rPr b="1" lang="en-US"/>
              <a:t>CustomerOrderForm.mtw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2015-11-14T12:07:48Z</dcterms:created>
  <dc:creator>bharani kumar</dc:creator>
</cp:coreProperties>
</file>