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  <p:sldMasterId id="2147483662" r:id="rId2"/>
    <p:sldMasterId id="2147483663" r:id="rId3"/>
    <p:sldMasterId id="2147483664" r:id="rId4"/>
    <p:sldMasterId id="2147483665" r:id="rId5"/>
    <p:sldMasterId id="2147483666" r:id="rId6"/>
    <p:sldMasterId id="2147483667" r:id="rId7"/>
  </p:sldMasterIdLst>
  <p:notesMasterIdLst>
    <p:notesMasterId r:id="rId43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342" r:id="rId15"/>
    <p:sldId id="263" r:id="rId16"/>
    <p:sldId id="265" r:id="rId17"/>
    <p:sldId id="264" r:id="rId18"/>
    <p:sldId id="344" r:id="rId19"/>
    <p:sldId id="345" r:id="rId20"/>
    <p:sldId id="346" r:id="rId21"/>
    <p:sldId id="266" r:id="rId22"/>
    <p:sldId id="267" r:id="rId23"/>
    <p:sldId id="268" r:id="rId24"/>
    <p:sldId id="269" r:id="rId25"/>
    <p:sldId id="270" r:id="rId26"/>
    <p:sldId id="272" r:id="rId27"/>
    <p:sldId id="348" r:id="rId28"/>
    <p:sldId id="271" r:id="rId29"/>
    <p:sldId id="275" r:id="rId30"/>
    <p:sldId id="347" r:id="rId31"/>
    <p:sldId id="341" r:id="rId32"/>
    <p:sldId id="276" r:id="rId33"/>
    <p:sldId id="281" r:id="rId34"/>
    <p:sldId id="282" r:id="rId35"/>
    <p:sldId id="283" r:id="rId36"/>
    <p:sldId id="284" r:id="rId37"/>
    <p:sldId id="332" r:id="rId38"/>
    <p:sldId id="285" r:id="rId39"/>
    <p:sldId id="287" r:id="rId40"/>
    <p:sldId id="288" r:id="rId41"/>
    <p:sldId id="289" r:id="rId42"/>
  </p:sldIdLst>
  <p:sldSz cx="9140825" cy="5140325"/>
  <p:notesSz cx="6858000" cy="9144000"/>
  <p:defaultTextStyle>
    <a:defPPr algn="l" rtl="0" eaLnBrk="0" latinLnBrk="0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>
        <a:alpha val="10000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0000"/>
  </p:normalViewPr>
  <p:slideViewPr>
    <p:cSldViewPr>
      <p:cViewPr varScale="1">
        <p:scale>
          <a:sx n="101" d="100"/>
          <a:sy n="101" d="100"/>
        </p:scale>
        <p:origin x="187" y="72"/>
      </p:cViewPr>
      <p:guideLst>
        <p:guide orient="horz" pos="2157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theme" Target="theme/theme1.xml"/><Relationship Id="rId20" Type="http://schemas.openxmlformats.org/officeDocument/2006/relationships/slide" Target="slides/slide13.xml"/><Relationship Id="rId41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0595" y="685800"/>
            <a:ext cx="609681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5309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b895de29d1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b895de29d1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563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Noto Sans CJK KR Bold" pitchFamily="34" charset="-127"/>
                <a:ea typeface="Noto Sans CJK KR Bold" pitchFamily="34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1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첫째 목차</a:t>
            </a:r>
          </a:p>
          <a:p>
            <a:pPr lvl="0"/>
            <a:r>
              <a:rPr lang="ko-KR" altLang="en-US" dirty="0"/>
              <a:t>둘째 목차</a:t>
            </a:r>
          </a:p>
          <a:p>
            <a:pPr lvl="0"/>
            <a:r>
              <a:rPr lang="ko-KR" altLang="en-US" dirty="0"/>
              <a:t>셋째 목차</a:t>
            </a:r>
          </a:p>
          <a:p>
            <a:pPr lvl="0"/>
            <a:r>
              <a:rPr lang="ko-KR" altLang="en-US" dirty="0"/>
              <a:t>넷째 목차</a:t>
            </a:r>
          </a:p>
          <a:p>
            <a:pPr lvl="0"/>
            <a:r>
              <a:rPr lang="ko-KR" altLang="en-US" dirty="0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>
                <a:latin typeface="Noto Sans CJK KR Bold" pitchFamily="34" charset="-127"/>
                <a:ea typeface="Noto Sans CJK KR Bold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Noto Sans CJK KR Bold" pitchFamily="34" charset="-127"/>
                <a:ea typeface="Noto Sans CJK KR Bold" pitchFamily="34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>
                <a:latin typeface="Noto Sans CJK KR Bold" pitchFamily="34" charset="-127"/>
                <a:ea typeface="Noto Sans CJK KR Bold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Noto Sans CJK KR Bold" pitchFamily="34" charset="-127"/>
                <a:ea typeface="Noto Sans CJK KR Bold" pitchFamily="34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400"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 sz="2000"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 sz="1800"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 sz="1800">
                <a:latin typeface="Noto Sans CJK KR Bold" pitchFamily="34" charset="-127"/>
                <a:ea typeface="Noto Sans CJK KR Bold" pitchFamily="34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400"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 sz="2000"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 sz="1800"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 sz="1800">
                <a:latin typeface="Noto Sans CJK KR Bold" pitchFamily="34" charset="-127"/>
                <a:ea typeface="Noto Sans CJK KR Bold" pitchFamily="34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>
                <a:latin typeface="Noto Sans CJK KR Bold" pitchFamily="34" charset="-127"/>
                <a:ea typeface="Noto Sans CJK KR Bold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037" y="1199567"/>
            <a:ext cx="4037173" cy="1646199"/>
          </a:xfrm>
        </p:spPr>
        <p:txBody>
          <a:bodyPr/>
          <a:lstStyle>
            <a:lvl1pPr>
              <a:defRPr sz="280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400"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 sz="2000"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 sz="1800"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 sz="1800">
                <a:latin typeface="Noto Sans CJK KR Bold" pitchFamily="34" charset="-127"/>
                <a:ea typeface="Noto Sans CJK KR Bold" pitchFamily="34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558" y="1199567"/>
            <a:ext cx="4037173" cy="1646199"/>
          </a:xfrm>
        </p:spPr>
        <p:txBody>
          <a:bodyPr/>
          <a:lstStyle>
            <a:lvl1pPr>
              <a:defRPr sz="280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400"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 sz="2000"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 sz="1800"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 sz="1800">
                <a:latin typeface="Noto Sans CJK KR Bold" pitchFamily="34" charset="-127"/>
                <a:ea typeface="Noto Sans CJK KR Bold" pitchFamily="34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866" y="2986713"/>
            <a:ext cx="4037173" cy="1646199"/>
          </a:xfrm>
        </p:spPr>
        <p:txBody>
          <a:bodyPr/>
          <a:lstStyle>
            <a:lvl1pPr>
              <a:defRPr sz="280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400"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 sz="2000"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 sz="1800"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 sz="1800">
                <a:latin typeface="Noto Sans CJK KR Bold" pitchFamily="34" charset="-127"/>
                <a:ea typeface="Noto Sans CJK KR Bold" pitchFamily="34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5387" y="2986713"/>
            <a:ext cx="4037173" cy="1646199"/>
          </a:xfrm>
        </p:spPr>
        <p:txBody>
          <a:bodyPr/>
          <a:lstStyle>
            <a:lvl1pPr>
              <a:defRPr sz="280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400"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 sz="2000"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 sz="1800"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 sz="1800">
                <a:latin typeface="Noto Sans CJK KR Bold" pitchFamily="34" charset="-127"/>
                <a:ea typeface="Noto Sans CJK KR Bold" pitchFamily="34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8816145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pPr lvl="0"/>
            <a:r>
              <a:rPr lang="ko-KR" altLang="en-US" dirty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첫째 목차</a:t>
            </a:r>
          </a:p>
          <a:p>
            <a:pPr lvl="0"/>
            <a:r>
              <a:rPr lang="ko-KR" altLang="en-US" dirty="0"/>
              <a:t>둘째 목차</a:t>
            </a:r>
          </a:p>
          <a:p>
            <a:pPr lvl="0"/>
            <a:r>
              <a:rPr lang="ko-KR" altLang="en-US" dirty="0"/>
              <a:t>셋째 목차</a:t>
            </a:r>
          </a:p>
          <a:p>
            <a:pPr lvl="0"/>
            <a:r>
              <a:rPr lang="ko-KR" altLang="en-US" dirty="0"/>
              <a:t>넷째 목차</a:t>
            </a:r>
          </a:p>
          <a:p>
            <a:pPr lvl="0"/>
            <a:r>
              <a:rPr lang="ko-KR" altLang="en-US" dirty="0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>
                <a:latin typeface="Noto Sans CJK KR Bold" pitchFamily="34" charset="-127"/>
                <a:ea typeface="Noto Sans CJK KR Bold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Noto Sans CJK KR Bold" pitchFamily="34" charset="-127"/>
                <a:ea typeface="Noto Sans CJK KR Bold" pitchFamily="34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1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>
                <a:latin typeface="Noto Sans CJK KR Bold" pitchFamily="34" charset="-127"/>
                <a:ea typeface="Noto Sans CJK KR Bold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Noto Sans CJK KR Bold" pitchFamily="34" charset="-127"/>
                <a:ea typeface="Noto Sans CJK KR Bold" pitchFamily="34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400"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 sz="2000"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 sz="1800"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 sz="1800">
                <a:latin typeface="Noto Sans CJK KR Bold" pitchFamily="34" charset="-127"/>
                <a:ea typeface="Noto Sans CJK KR Bold" pitchFamily="34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400"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 sz="2000"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 sz="1800"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 sz="1800">
                <a:latin typeface="Noto Sans CJK KR Bold" pitchFamily="34" charset="-127"/>
                <a:ea typeface="Noto Sans CJK KR Bold" pitchFamily="34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037" y="1199567"/>
            <a:ext cx="4037173" cy="1646199"/>
          </a:xfrm>
        </p:spPr>
        <p:txBody>
          <a:bodyPr/>
          <a:lstStyle>
            <a:lvl1pPr>
              <a:defRPr sz="280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400"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 sz="2000"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 sz="1800"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 sz="1800">
                <a:latin typeface="Noto Sans CJK KR Bold" pitchFamily="34" charset="-127"/>
                <a:ea typeface="Noto Sans CJK KR Bold" pitchFamily="34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558" y="1199567"/>
            <a:ext cx="4037173" cy="1646199"/>
          </a:xfrm>
        </p:spPr>
        <p:txBody>
          <a:bodyPr/>
          <a:lstStyle>
            <a:lvl1pPr>
              <a:defRPr sz="280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400"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 sz="2000"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 sz="1800"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 sz="1800">
                <a:latin typeface="Noto Sans CJK KR Bold" pitchFamily="34" charset="-127"/>
                <a:ea typeface="Noto Sans CJK KR Bold" pitchFamily="34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866" y="2986713"/>
            <a:ext cx="4037173" cy="1646199"/>
          </a:xfrm>
        </p:spPr>
        <p:txBody>
          <a:bodyPr/>
          <a:lstStyle>
            <a:lvl1pPr>
              <a:defRPr sz="280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400"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 sz="2000"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 sz="1800"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 sz="1800">
                <a:latin typeface="Noto Sans CJK KR Bold" pitchFamily="34" charset="-127"/>
                <a:ea typeface="Noto Sans CJK KR Bold" pitchFamily="34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5387" y="2986713"/>
            <a:ext cx="4037173" cy="1646199"/>
          </a:xfrm>
        </p:spPr>
        <p:txBody>
          <a:bodyPr/>
          <a:lstStyle>
            <a:lvl1pPr>
              <a:defRPr sz="280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400"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 sz="2000"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 sz="1800"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 sz="1800">
                <a:latin typeface="Noto Sans CJK KR Bold" pitchFamily="34" charset="-127"/>
                <a:ea typeface="Noto Sans CJK KR Bold" pitchFamily="34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3409454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pPr lvl="0"/>
            <a:r>
              <a:rPr lang="ko-KR" altLang="en-US" dirty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첫째 목차</a:t>
            </a:r>
          </a:p>
          <a:p>
            <a:pPr lvl="0"/>
            <a:r>
              <a:rPr lang="ko-KR" altLang="en-US" dirty="0"/>
              <a:t>둘째 목차</a:t>
            </a:r>
          </a:p>
          <a:p>
            <a:pPr lvl="0"/>
            <a:r>
              <a:rPr lang="ko-KR" altLang="en-US" dirty="0"/>
              <a:t>셋째 목차</a:t>
            </a:r>
          </a:p>
          <a:p>
            <a:pPr lvl="0"/>
            <a:r>
              <a:rPr lang="ko-KR" altLang="en-US" dirty="0"/>
              <a:t>넷째 목차</a:t>
            </a:r>
          </a:p>
          <a:p>
            <a:pPr lvl="0"/>
            <a:r>
              <a:rPr lang="ko-KR" altLang="en-US" dirty="0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>
                <a:latin typeface="Noto Sans CJK KR Bold" pitchFamily="34" charset="-127"/>
                <a:ea typeface="Noto Sans CJK KR Bold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Noto Sans CJK KR Bold" pitchFamily="34" charset="-127"/>
                <a:ea typeface="Noto Sans CJK KR Bold" pitchFamily="34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1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>
                <a:latin typeface="Noto Sans CJK KR Bold" pitchFamily="34" charset="-127"/>
                <a:ea typeface="Noto Sans CJK KR Bold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Noto Sans CJK KR Bold" pitchFamily="34" charset="-127"/>
                <a:ea typeface="Noto Sans CJK KR Bold" pitchFamily="34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Noto Sans CJK KR Bold" pitchFamily="34" charset="-127"/>
                <a:ea typeface="Noto Sans CJK KR Bold" pitchFamily="34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400"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 sz="2000"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 sz="1800"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 sz="1800">
                <a:latin typeface="Noto Sans CJK KR Bold" pitchFamily="34" charset="-127"/>
                <a:ea typeface="Noto Sans CJK KR Bold" pitchFamily="34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400"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 sz="2000"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 sz="1800"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 sz="1800">
                <a:latin typeface="Noto Sans CJK KR Bold" pitchFamily="34" charset="-127"/>
                <a:ea typeface="Noto Sans CJK KR Bold" pitchFamily="34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037" y="1199567"/>
            <a:ext cx="4037173" cy="1646199"/>
          </a:xfrm>
        </p:spPr>
        <p:txBody>
          <a:bodyPr/>
          <a:lstStyle>
            <a:lvl1pPr>
              <a:defRPr sz="280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400"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 sz="2000"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 sz="1800"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 sz="1800">
                <a:latin typeface="Noto Sans CJK KR Bold" pitchFamily="34" charset="-127"/>
                <a:ea typeface="Noto Sans CJK KR Bold" pitchFamily="34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558" y="1199567"/>
            <a:ext cx="4037173" cy="1646199"/>
          </a:xfrm>
        </p:spPr>
        <p:txBody>
          <a:bodyPr/>
          <a:lstStyle>
            <a:lvl1pPr>
              <a:defRPr sz="280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400"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 sz="2000"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 sz="1800"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 sz="1800">
                <a:latin typeface="Noto Sans CJK KR Bold" pitchFamily="34" charset="-127"/>
                <a:ea typeface="Noto Sans CJK KR Bold" pitchFamily="34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866" y="2986713"/>
            <a:ext cx="4037173" cy="1646199"/>
          </a:xfrm>
        </p:spPr>
        <p:txBody>
          <a:bodyPr/>
          <a:lstStyle>
            <a:lvl1pPr>
              <a:defRPr sz="280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400"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 sz="2000"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 sz="1800"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 sz="1800">
                <a:latin typeface="Noto Sans CJK KR Bold" pitchFamily="34" charset="-127"/>
                <a:ea typeface="Noto Sans CJK KR Bold" pitchFamily="34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5387" y="2986713"/>
            <a:ext cx="4037173" cy="1646199"/>
          </a:xfrm>
        </p:spPr>
        <p:txBody>
          <a:bodyPr/>
          <a:lstStyle>
            <a:lvl1pPr>
              <a:defRPr sz="280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400"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 sz="2000"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 sz="1800"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 sz="1800">
                <a:latin typeface="Noto Sans CJK KR Bold" pitchFamily="34" charset="-127"/>
                <a:ea typeface="Noto Sans CJK KR Bold" pitchFamily="34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2386491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pPr lvl="0"/>
            <a:r>
              <a:rPr lang="ko-KR" altLang="en-US" dirty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첫째 목차</a:t>
            </a:r>
          </a:p>
          <a:p>
            <a:pPr lvl="0"/>
            <a:r>
              <a:rPr lang="ko-KR" altLang="en-US" dirty="0"/>
              <a:t>둘째 목차</a:t>
            </a:r>
          </a:p>
          <a:p>
            <a:pPr lvl="0"/>
            <a:r>
              <a:rPr lang="ko-KR" altLang="en-US" dirty="0"/>
              <a:t>셋째 목차</a:t>
            </a:r>
          </a:p>
          <a:p>
            <a:pPr lvl="0"/>
            <a:r>
              <a:rPr lang="ko-KR" altLang="en-US" dirty="0"/>
              <a:t>넷째 목차</a:t>
            </a:r>
          </a:p>
          <a:p>
            <a:pPr lvl="0"/>
            <a:r>
              <a:rPr lang="ko-KR" altLang="en-US" dirty="0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>
                <a:latin typeface="Noto Sans CJK KR Bold" pitchFamily="34" charset="-127"/>
                <a:ea typeface="Noto Sans CJK KR Bold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21"/>
          <p:cNvSpPr txBox="1">
            <a:spLocks noGrp="1"/>
          </p:cNvSpPr>
          <p:nvPr>
            <p:ph type="title"/>
          </p:nvPr>
        </p:nvSpPr>
        <p:spPr>
          <a:xfrm>
            <a:off x="719750" y="444750"/>
            <a:ext cx="3826971" cy="1598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  <a:latin typeface="Noto Sans CJK KR Bold" pitchFamily="34" charset="-127"/>
                <a:ea typeface="Noto Sans CJK KR Bold" pitchFamily="34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416" name="Google Shape;1416;p21"/>
          <p:cNvSpPr txBox="1">
            <a:spLocks noGrp="1"/>
          </p:cNvSpPr>
          <p:nvPr>
            <p:ph type="subTitle" idx="1"/>
          </p:nvPr>
        </p:nvSpPr>
        <p:spPr>
          <a:xfrm>
            <a:off x="3999011" y="2777709"/>
            <a:ext cx="3432308" cy="675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Noto Sans CJK KR Bold" pitchFamily="34" charset="-127"/>
                <a:ea typeface="Noto Sans CJK KR Bold" pitchFamily="34" charset="-127"/>
              </a:defRPr>
            </a:lvl1pPr>
            <a:lvl2pPr lvl="1">
              <a:spcBef>
                <a:spcPts val="1599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599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599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599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599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599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599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599"/>
              </a:spcBef>
              <a:spcAft>
                <a:spcPts val="1599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17" name="Google Shape;1417;p21"/>
          <p:cNvSpPr txBox="1">
            <a:spLocks noGrp="1"/>
          </p:cNvSpPr>
          <p:nvPr>
            <p:ph type="title" idx="2"/>
          </p:nvPr>
        </p:nvSpPr>
        <p:spPr>
          <a:xfrm>
            <a:off x="3998861" y="3311479"/>
            <a:ext cx="3432308" cy="2662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99">
                <a:solidFill>
                  <a:schemeClr val="accent2"/>
                </a:solidFill>
                <a:latin typeface="Noto Sans CJK KR Bold" pitchFamily="34" charset="-127"/>
                <a:ea typeface="Noto Sans CJK KR Bold" pitchFamily="34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1418" name="Google Shape;1418;p21"/>
          <p:cNvSpPr txBox="1">
            <a:spLocks noGrp="1"/>
          </p:cNvSpPr>
          <p:nvPr>
            <p:ph type="subTitle" idx="3"/>
          </p:nvPr>
        </p:nvSpPr>
        <p:spPr>
          <a:xfrm>
            <a:off x="3999011" y="1792717"/>
            <a:ext cx="3432308" cy="675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Noto Sans CJK KR Bold" pitchFamily="34" charset="-127"/>
                <a:ea typeface="Noto Sans CJK KR Bold" pitchFamily="34" charset="-127"/>
              </a:defRPr>
            </a:lvl1pPr>
            <a:lvl2pPr lvl="1" rtl="0">
              <a:spcBef>
                <a:spcPts val="1599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599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599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599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599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599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599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599"/>
              </a:spcBef>
              <a:spcAft>
                <a:spcPts val="1599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19" name="Google Shape;1419;p21"/>
          <p:cNvSpPr txBox="1">
            <a:spLocks noGrp="1"/>
          </p:cNvSpPr>
          <p:nvPr>
            <p:ph type="title" idx="4"/>
          </p:nvPr>
        </p:nvSpPr>
        <p:spPr>
          <a:xfrm>
            <a:off x="3998911" y="2326488"/>
            <a:ext cx="3432308" cy="2662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99">
                <a:solidFill>
                  <a:schemeClr val="accent2"/>
                </a:solidFill>
                <a:latin typeface="Noto Sans CJK KR Bold" pitchFamily="34" charset="-127"/>
                <a:ea typeface="Noto Sans CJK KR Bold" pitchFamily="34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1420" name="Google Shape;1420;p21"/>
          <p:cNvSpPr txBox="1">
            <a:spLocks noGrp="1"/>
          </p:cNvSpPr>
          <p:nvPr>
            <p:ph type="subTitle" idx="5"/>
          </p:nvPr>
        </p:nvSpPr>
        <p:spPr>
          <a:xfrm>
            <a:off x="3999011" y="3767698"/>
            <a:ext cx="3432308" cy="675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Noto Sans CJK KR Bold" pitchFamily="34" charset="-127"/>
                <a:ea typeface="Noto Sans CJK KR Bold" pitchFamily="34" charset="-127"/>
              </a:defRPr>
            </a:lvl1pPr>
            <a:lvl2pPr lvl="1" rtl="0">
              <a:spcBef>
                <a:spcPts val="1599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599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599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599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599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599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599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599"/>
              </a:spcBef>
              <a:spcAft>
                <a:spcPts val="1599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21" name="Google Shape;1421;p21"/>
          <p:cNvSpPr txBox="1">
            <a:spLocks noGrp="1"/>
          </p:cNvSpPr>
          <p:nvPr>
            <p:ph type="title" idx="6"/>
          </p:nvPr>
        </p:nvSpPr>
        <p:spPr>
          <a:xfrm>
            <a:off x="3998861" y="4301468"/>
            <a:ext cx="3432308" cy="2662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99">
                <a:solidFill>
                  <a:schemeClr val="accent2"/>
                </a:solidFill>
                <a:latin typeface="Noto Sans CJK KR Bold" pitchFamily="34" charset="-127"/>
                <a:ea typeface="Noto Sans CJK KR Bold" pitchFamily="34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grpSp>
        <p:nvGrpSpPr>
          <p:cNvPr id="1422" name="Google Shape;1422;p21"/>
          <p:cNvGrpSpPr/>
          <p:nvPr/>
        </p:nvGrpSpPr>
        <p:grpSpPr>
          <a:xfrm>
            <a:off x="-1180943" y="3434851"/>
            <a:ext cx="2917333" cy="2915691"/>
            <a:chOff x="1190625" y="238100"/>
            <a:chExt cx="5214125" cy="5212600"/>
          </a:xfrm>
        </p:grpSpPr>
        <p:sp>
          <p:nvSpPr>
            <p:cNvPr id="1423" name="Google Shape;1423;p21"/>
            <p:cNvSpPr/>
            <p:nvPr/>
          </p:nvSpPr>
          <p:spPr>
            <a:xfrm>
              <a:off x="1190625" y="238100"/>
              <a:ext cx="5214125" cy="5212600"/>
            </a:xfrm>
            <a:custGeom>
              <a:avLst/>
              <a:gdLst/>
              <a:ahLst/>
              <a:cxnLst/>
              <a:rect l="l" t="t" r="r" b="b"/>
              <a:pathLst>
                <a:path w="208565" h="208504" extrusionOk="0">
                  <a:moveTo>
                    <a:pt x="86236" y="1"/>
                  </a:moveTo>
                  <a:cubicBezTo>
                    <a:pt x="53900" y="1"/>
                    <a:pt x="22862" y="12844"/>
                    <a:pt x="0" y="35768"/>
                  </a:cubicBezTo>
                  <a:lnTo>
                    <a:pt x="172766" y="208504"/>
                  </a:lnTo>
                  <a:cubicBezTo>
                    <a:pt x="195687" y="185645"/>
                    <a:pt x="208564" y="154560"/>
                    <a:pt x="208503" y="122151"/>
                  </a:cubicBezTo>
                  <a:cubicBezTo>
                    <a:pt x="208503" y="54684"/>
                    <a:pt x="153820" y="1"/>
                    <a:pt x="86352" y="1"/>
                  </a:cubicBezTo>
                  <a:cubicBezTo>
                    <a:pt x="86314" y="1"/>
                    <a:pt x="86275" y="1"/>
                    <a:pt x="86236" y="1"/>
                  </a:cubicBezTo>
                  <a:close/>
                </a:path>
              </a:pathLst>
            </a:custGeom>
            <a:solidFill>
              <a:srgbClr val="00F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 dirty="0"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424" name="Google Shape;1424;p21"/>
            <p:cNvSpPr/>
            <p:nvPr/>
          </p:nvSpPr>
          <p:spPr>
            <a:xfrm>
              <a:off x="3199225" y="3078525"/>
              <a:ext cx="435175" cy="363550"/>
            </a:xfrm>
            <a:custGeom>
              <a:avLst/>
              <a:gdLst/>
              <a:ahLst/>
              <a:cxnLst/>
              <a:rect l="l" t="t" r="r" b="b"/>
              <a:pathLst>
                <a:path w="17407" h="14542" fill="none" extrusionOk="0">
                  <a:moveTo>
                    <a:pt x="6008" y="1"/>
                  </a:moveTo>
                  <a:cubicBezTo>
                    <a:pt x="3759" y="1"/>
                    <a:pt x="1603" y="894"/>
                    <a:pt x="1" y="2496"/>
                  </a:cubicBezTo>
                  <a:lnTo>
                    <a:pt x="12077" y="14542"/>
                  </a:lnTo>
                  <a:cubicBezTo>
                    <a:pt x="17407" y="9181"/>
                    <a:pt x="13587" y="1"/>
                    <a:pt x="6008" y="1"/>
                  </a:cubicBezTo>
                  <a:close/>
                </a:path>
              </a:pathLst>
            </a:custGeom>
            <a:solidFill>
              <a:schemeClr val="lt2"/>
            </a:solidFill>
            <a:ln w="10775" cap="flat" cmpd="sng">
              <a:solidFill>
                <a:schemeClr val="lt2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 dirty="0"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425" name="Google Shape;1425;p21"/>
            <p:cNvSpPr/>
            <p:nvPr/>
          </p:nvSpPr>
          <p:spPr>
            <a:xfrm>
              <a:off x="3048275" y="2822825"/>
              <a:ext cx="770200" cy="770200"/>
            </a:xfrm>
            <a:custGeom>
              <a:avLst/>
              <a:gdLst/>
              <a:ahLst/>
              <a:cxnLst/>
              <a:rect l="l" t="t" r="r" b="b"/>
              <a:pathLst>
                <a:path w="30808" h="30808" fill="none" extrusionOk="0">
                  <a:moveTo>
                    <a:pt x="12046" y="10229"/>
                  </a:moveTo>
                  <a:cubicBezTo>
                    <a:pt x="19625" y="10229"/>
                    <a:pt x="23445" y="19409"/>
                    <a:pt x="18115" y="24770"/>
                  </a:cubicBezTo>
                  <a:lnTo>
                    <a:pt x="24154" y="30808"/>
                  </a:lnTo>
                  <a:cubicBezTo>
                    <a:pt x="30808" y="24153"/>
                    <a:pt x="30808" y="13340"/>
                    <a:pt x="24154" y="6686"/>
                  </a:cubicBezTo>
                  <a:cubicBezTo>
                    <a:pt x="17468" y="1"/>
                    <a:pt x="6655" y="1"/>
                    <a:pt x="1" y="6686"/>
                  </a:cubicBezTo>
                  <a:lnTo>
                    <a:pt x="6039" y="12724"/>
                  </a:lnTo>
                  <a:cubicBezTo>
                    <a:pt x="7641" y="11122"/>
                    <a:pt x="9797" y="10229"/>
                    <a:pt x="12046" y="10229"/>
                  </a:cubicBezTo>
                  <a:close/>
                </a:path>
              </a:pathLst>
            </a:custGeom>
            <a:solidFill>
              <a:schemeClr val="lt2"/>
            </a:solidFill>
            <a:ln w="10775" cap="flat" cmpd="sng">
              <a:solidFill>
                <a:schemeClr val="lt2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 dirty="0"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426" name="Google Shape;1426;p21"/>
            <p:cNvSpPr/>
            <p:nvPr/>
          </p:nvSpPr>
          <p:spPr>
            <a:xfrm>
              <a:off x="2897325" y="2651850"/>
              <a:ext cx="1142200" cy="1092125"/>
            </a:xfrm>
            <a:custGeom>
              <a:avLst/>
              <a:gdLst/>
              <a:ahLst/>
              <a:cxnLst/>
              <a:rect l="l" t="t" r="r" b="b"/>
              <a:pathLst>
                <a:path w="45688" h="43685" fill="none" extrusionOk="0">
                  <a:moveTo>
                    <a:pt x="18084" y="1"/>
                  </a:moveTo>
                  <a:cubicBezTo>
                    <a:pt x="11307" y="1"/>
                    <a:pt x="4806" y="2681"/>
                    <a:pt x="1" y="7487"/>
                  </a:cubicBezTo>
                  <a:lnTo>
                    <a:pt x="6039" y="13525"/>
                  </a:lnTo>
                  <a:cubicBezTo>
                    <a:pt x="12693" y="6840"/>
                    <a:pt x="23506" y="6840"/>
                    <a:pt x="30192" y="13525"/>
                  </a:cubicBezTo>
                  <a:cubicBezTo>
                    <a:pt x="36846" y="20179"/>
                    <a:pt x="36846" y="30992"/>
                    <a:pt x="30192" y="37647"/>
                  </a:cubicBezTo>
                  <a:lnTo>
                    <a:pt x="36230" y="43685"/>
                  </a:lnTo>
                  <a:cubicBezTo>
                    <a:pt x="43531" y="36353"/>
                    <a:pt x="45688" y="25355"/>
                    <a:pt x="41744" y="15805"/>
                  </a:cubicBezTo>
                  <a:cubicBezTo>
                    <a:pt x="37770" y="6254"/>
                    <a:pt x="28436" y="1"/>
                    <a:pt x="18084" y="1"/>
                  </a:cubicBezTo>
                  <a:close/>
                </a:path>
              </a:pathLst>
            </a:custGeom>
            <a:solidFill>
              <a:schemeClr val="lt2"/>
            </a:solidFill>
            <a:ln w="10775" cap="flat" cmpd="sng">
              <a:solidFill>
                <a:schemeClr val="lt2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 dirty="0"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427" name="Google Shape;1427;p21"/>
            <p:cNvSpPr/>
            <p:nvPr/>
          </p:nvSpPr>
          <p:spPr>
            <a:xfrm>
              <a:off x="2746375" y="2354550"/>
              <a:ext cx="1540375" cy="1540400"/>
            </a:xfrm>
            <a:custGeom>
              <a:avLst/>
              <a:gdLst/>
              <a:ahLst/>
              <a:cxnLst/>
              <a:rect l="l" t="t" r="r" b="b"/>
              <a:pathLst>
                <a:path w="61615" h="61616" fill="none" extrusionOk="0">
                  <a:moveTo>
                    <a:pt x="24122" y="11893"/>
                  </a:moveTo>
                  <a:cubicBezTo>
                    <a:pt x="34474" y="11893"/>
                    <a:pt x="43808" y="18146"/>
                    <a:pt x="47782" y="27697"/>
                  </a:cubicBezTo>
                  <a:cubicBezTo>
                    <a:pt x="51726" y="37247"/>
                    <a:pt x="49569" y="48245"/>
                    <a:pt x="42268" y="55577"/>
                  </a:cubicBezTo>
                  <a:lnTo>
                    <a:pt x="48275" y="61615"/>
                  </a:lnTo>
                  <a:cubicBezTo>
                    <a:pt x="61615" y="48276"/>
                    <a:pt x="61615" y="26680"/>
                    <a:pt x="48275" y="13340"/>
                  </a:cubicBezTo>
                  <a:cubicBezTo>
                    <a:pt x="34966" y="1"/>
                    <a:pt x="13340" y="1"/>
                    <a:pt x="0" y="13340"/>
                  </a:cubicBezTo>
                  <a:lnTo>
                    <a:pt x="6039" y="19379"/>
                  </a:lnTo>
                  <a:cubicBezTo>
                    <a:pt x="10844" y="14573"/>
                    <a:pt x="17345" y="11893"/>
                    <a:pt x="24122" y="11893"/>
                  </a:cubicBezTo>
                  <a:close/>
                </a:path>
              </a:pathLst>
            </a:custGeom>
            <a:solidFill>
              <a:schemeClr val="lt2"/>
            </a:solidFill>
            <a:ln w="10775" cap="flat" cmpd="sng">
              <a:solidFill>
                <a:schemeClr val="lt2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 dirty="0"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428" name="Google Shape;1428;p21"/>
            <p:cNvSpPr/>
            <p:nvPr/>
          </p:nvSpPr>
          <p:spPr>
            <a:xfrm>
              <a:off x="2595425" y="2225175"/>
              <a:ext cx="1904675" cy="1820725"/>
            </a:xfrm>
            <a:custGeom>
              <a:avLst/>
              <a:gdLst/>
              <a:ahLst/>
              <a:cxnLst/>
              <a:rect l="l" t="t" r="r" b="b"/>
              <a:pathLst>
                <a:path w="76187" h="72829" fill="none" extrusionOk="0">
                  <a:moveTo>
                    <a:pt x="30160" y="31"/>
                  </a:moveTo>
                  <a:cubicBezTo>
                    <a:pt x="18854" y="0"/>
                    <a:pt x="8010" y="4498"/>
                    <a:pt x="0" y="12477"/>
                  </a:cubicBezTo>
                  <a:lnTo>
                    <a:pt x="6038" y="18515"/>
                  </a:lnTo>
                  <a:cubicBezTo>
                    <a:pt x="19378" y="5176"/>
                    <a:pt x="41004" y="5176"/>
                    <a:pt x="54313" y="18515"/>
                  </a:cubicBezTo>
                  <a:cubicBezTo>
                    <a:pt x="67653" y="31855"/>
                    <a:pt x="67653" y="53451"/>
                    <a:pt x="54313" y="66790"/>
                  </a:cubicBezTo>
                  <a:lnTo>
                    <a:pt x="60351" y="72828"/>
                  </a:lnTo>
                  <a:cubicBezTo>
                    <a:pt x="72551" y="60629"/>
                    <a:pt x="76186" y="42268"/>
                    <a:pt x="69563" y="26340"/>
                  </a:cubicBezTo>
                  <a:cubicBezTo>
                    <a:pt x="62970" y="10413"/>
                    <a:pt x="47412" y="31"/>
                    <a:pt x="30160" y="31"/>
                  </a:cubicBezTo>
                  <a:close/>
                </a:path>
              </a:pathLst>
            </a:custGeom>
            <a:solidFill>
              <a:schemeClr val="lt2"/>
            </a:solidFill>
            <a:ln w="10775" cap="flat" cmpd="sng">
              <a:solidFill>
                <a:schemeClr val="lt2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 dirty="0"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429" name="Google Shape;1429;p21"/>
            <p:cNvSpPr/>
            <p:nvPr/>
          </p:nvSpPr>
          <p:spPr>
            <a:xfrm>
              <a:off x="2445225" y="1913250"/>
              <a:ext cx="2283600" cy="2283600"/>
            </a:xfrm>
            <a:custGeom>
              <a:avLst/>
              <a:gdLst/>
              <a:ahLst/>
              <a:cxnLst/>
              <a:rect l="l" t="t" r="r" b="b"/>
              <a:pathLst>
                <a:path w="91344" h="91344" fill="none" extrusionOk="0">
                  <a:moveTo>
                    <a:pt x="36168" y="12508"/>
                  </a:moveTo>
                  <a:cubicBezTo>
                    <a:pt x="53420" y="12508"/>
                    <a:pt x="68978" y="22890"/>
                    <a:pt x="75571" y="38817"/>
                  </a:cubicBezTo>
                  <a:cubicBezTo>
                    <a:pt x="82194" y="54745"/>
                    <a:pt x="78559" y="73106"/>
                    <a:pt x="66359" y="85305"/>
                  </a:cubicBezTo>
                  <a:lnTo>
                    <a:pt x="72398" y="91344"/>
                  </a:lnTo>
                  <a:cubicBezTo>
                    <a:pt x="91344" y="71165"/>
                    <a:pt x="90851" y="39618"/>
                    <a:pt x="71288" y="20056"/>
                  </a:cubicBezTo>
                  <a:cubicBezTo>
                    <a:pt x="51726" y="493"/>
                    <a:pt x="20179" y="0"/>
                    <a:pt x="1" y="18947"/>
                  </a:cubicBezTo>
                  <a:lnTo>
                    <a:pt x="6039" y="24985"/>
                  </a:lnTo>
                  <a:cubicBezTo>
                    <a:pt x="14018" y="16975"/>
                    <a:pt x="24862" y="12477"/>
                    <a:pt x="36168" y="12508"/>
                  </a:cubicBezTo>
                  <a:close/>
                </a:path>
              </a:pathLst>
            </a:custGeom>
            <a:solidFill>
              <a:schemeClr val="lt2"/>
            </a:solidFill>
            <a:ln w="10775" cap="flat" cmpd="sng">
              <a:solidFill>
                <a:schemeClr val="lt2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 dirty="0"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430" name="Google Shape;1430;p21"/>
            <p:cNvSpPr/>
            <p:nvPr/>
          </p:nvSpPr>
          <p:spPr>
            <a:xfrm>
              <a:off x="2294275" y="1798500"/>
              <a:ext cx="2664850" cy="2548525"/>
            </a:xfrm>
            <a:custGeom>
              <a:avLst/>
              <a:gdLst/>
              <a:ahLst/>
              <a:cxnLst/>
              <a:rect l="l" t="t" r="r" b="b"/>
              <a:pathLst>
                <a:path w="106594" h="101941" fill="none" extrusionOk="0">
                  <a:moveTo>
                    <a:pt x="42206" y="31"/>
                  </a:moveTo>
                  <a:cubicBezTo>
                    <a:pt x="26371" y="0"/>
                    <a:pt x="11184" y="6285"/>
                    <a:pt x="1" y="17468"/>
                  </a:cubicBezTo>
                  <a:lnTo>
                    <a:pt x="6039" y="23506"/>
                  </a:lnTo>
                  <a:cubicBezTo>
                    <a:pt x="26187" y="4560"/>
                    <a:pt x="57764" y="5053"/>
                    <a:pt x="77326" y="24615"/>
                  </a:cubicBezTo>
                  <a:cubicBezTo>
                    <a:pt x="96889" y="44178"/>
                    <a:pt x="97382" y="75755"/>
                    <a:pt x="78436" y="95903"/>
                  </a:cubicBezTo>
                  <a:lnTo>
                    <a:pt x="84474" y="101941"/>
                  </a:lnTo>
                  <a:cubicBezTo>
                    <a:pt x="101510" y="84843"/>
                    <a:pt x="106593" y="59181"/>
                    <a:pt x="97351" y="36876"/>
                  </a:cubicBezTo>
                  <a:cubicBezTo>
                    <a:pt x="88109" y="14572"/>
                    <a:pt x="66359" y="31"/>
                    <a:pt x="42206" y="31"/>
                  </a:cubicBezTo>
                  <a:close/>
                </a:path>
              </a:pathLst>
            </a:custGeom>
            <a:solidFill>
              <a:schemeClr val="lt2"/>
            </a:solidFill>
            <a:ln w="10775" cap="flat" cmpd="sng">
              <a:solidFill>
                <a:schemeClr val="lt2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 dirty="0"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431" name="Google Shape;1431;p21"/>
            <p:cNvSpPr/>
            <p:nvPr/>
          </p:nvSpPr>
          <p:spPr>
            <a:xfrm>
              <a:off x="2143325" y="1418025"/>
              <a:ext cx="3079975" cy="3080725"/>
            </a:xfrm>
            <a:custGeom>
              <a:avLst/>
              <a:gdLst/>
              <a:ahLst/>
              <a:cxnLst/>
              <a:rect l="l" t="t" r="r" b="b"/>
              <a:pathLst>
                <a:path w="123199" h="123229" fill="none" extrusionOk="0">
                  <a:moveTo>
                    <a:pt x="48244" y="15250"/>
                  </a:moveTo>
                  <a:cubicBezTo>
                    <a:pt x="72397" y="15250"/>
                    <a:pt x="94178" y="29791"/>
                    <a:pt x="103420" y="52095"/>
                  </a:cubicBezTo>
                  <a:cubicBezTo>
                    <a:pt x="112662" y="74400"/>
                    <a:pt x="107579" y="100093"/>
                    <a:pt x="90512" y="117191"/>
                  </a:cubicBezTo>
                  <a:lnTo>
                    <a:pt x="96550" y="123229"/>
                  </a:lnTo>
                  <a:cubicBezTo>
                    <a:pt x="123198" y="96550"/>
                    <a:pt x="123198" y="53328"/>
                    <a:pt x="96550" y="26679"/>
                  </a:cubicBezTo>
                  <a:cubicBezTo>
                    <a:pt x="69902" y="1"/>
                    <a:pt x="26649" y="1"/>
                    <a:pt x="0" y="26679"/>
                  </a:cubicBezTo>
                  <a:lnTo>
                    <a:pt x="6039" y="32687"/>
                  </a:lnTo>
                  <a:cubicBezTo>
                    <a:pt x="17222" y="21504"/>
                    <a:pt x="32409" y="15219"/>
                    <a:pt x="48244" y="15250"/>
                  </a:cubicBezTo>
                  <a:close/>
                </a:path>
              </a:pathLst>
            </a:custGeom>
            <a:solidFill>
              <a:schemeClr val="lt2"/>
            </a:solidFill>
            <a:ln w="10775" cap="flat" cmpd="sng">
              <a:solidFill>
                <a:schemeClr val="lt2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 dirty="0"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432" name="Google Shape;1432;p21"/>
            <p:cNvSpPr/>
            <p:nvPr/>
          </p:nvSpPr>
          <p:spPr>
            <a:xfrm>
              <a:off x="1992375" y="1371050"/>
              <a:ext cx="3428075" cy="3278675"/>
            </a:xfrm>
            <a:custGeom>
              <a:avLst/>
              <a:gdLst/>
              <a:ahLst/>
              <a:cxnLst/>
              <a:rect l="l" t="t" r="r" b="b"/>
              <a:pathLst>
                <a:path w="137123" h="131147" fill="none" extrusionOk="0">
                  <a:moveTo>
                    <a:pt x="54282" y="62"/>
                  </a:moveTo>
                  <a:cubicBezTo>
                    <a:pt x="33919" y="0"/>
                    <a:pt x="14387" y="8103"/>
                    <a:pt x="0" y="22520"/>
                  </a:cubicBezTo>
                  <a:lnTo>
                    <a:pt x="6038" y="28558"/>
                  </a:lnTo>
                  <a:cubicBezTo>
                    <a:pt x="32687" y="1880"/>
                    <a:pt x="75909" y="1880"/>
                    <a:pt x="102588" y="28528"/>
                  </a:cubicBezTo>
                  <a:cubicBezTo>
                    <a:pt x="129236" y="55207"/>
                    <a:pt x="129236" y="98429"/>
                    <a:pt x="102588" y="125108"/>
                  </a:cubicBezTo>
                  <a:lnTo>
                    <a:pt x="108626" y="131146"/>
                  </a:lnTo>
                  <a:cubicBezTo>
                    <a:pt x="130592" y="109150"/>
                    <a:pt x="137123" y="76125"/>
                    <a:pt x="125231" y="47443"/>
                  </a:cubicBezTo>
                  <a:cubicBezTo>
                    <a:pt x="113340" y="18762"/>
                    <a:pt x="85367" y="62"/>
                    <a:pt x="54313" y="62"/>
                  </a:cubicBezTo>
                  <a:close/>
                </a:path>
              </a:pathLst>
            </a:custGeom>
            <a:solidFill>
              <a:schemeClr val="lt2"/>
            </a:solidFill>
            <a:ln w="10775" cap="flat" cmpd="sng">
              <a:solidFill>
                <a:schemeClr val="lt2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 dirty="0"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433" name="Google Shape;1433;p21"/>
            <p:cNvSpPr/>
            <p:nvPr/>
          </p:nvSpPr>
          <p:spPr>
            <a:xfrm>
              <a:off x="1841425" y="949750"/>
              <a:ext cx="3850900" cy="3850150"/>
            </a:xfrm>
            <a:custGeom>
              <a:avLst/>
              <a:gdLst/>
              <a:ahLst/>
              <a:cxnLst/>
              <a:rect l="l" t="t" r="r" b="b"/>
              <a:pathLst>
                <a:path w="154036" h="154006" fill="none" extrusionOk="0">
                  <a:moveTo>
                    <a:pt x="60320" y="16914"/>
                  </a:moveTo>
                  <a:cubicBezTo>
                    <a:pt x="91374" y="16914"/>
                    <a:pt x="119378" y="35614"/>
                    <a:pt x="131269" y="64295"/>
                  </a:cubicBezTo>
                  <a:cubicBezTo>
                    <a:pt x="143161" y="92977"/>
                    <a:pt x="136630" y="126002"/>
                    <a:pt x="114664" y="147998"/>
                  </a:cubicBezTo>
                  <a:lnTo>
                    <a:pt x="120702" y="154006"/>
                  </a:lnTo>
                  <a:cubicBezTo>
                    <a:pt x="154036" y="120672"/>
                    <a:pt x="154036" y="66637"/>
                    <a:pt x="120702" y="33334"/>
                  </a:cubicBezTo>
                  <a:cubicBezTo>
                    <a:pt x="87369" y="1"/>
                    <a:pt x="33333" y="1"/>
                    <a:pt x="0" y="33334"/>
                  </a:cubicBezTo>
                  <a:lnTo>
                    <a:pt x="6038" y="39372"/>
                  </a:lnTo>
                  <a:cubicBezTo>
                    <a:pt x="20425" y="24955"/>
                    <a:pt x="39957" y="16883"/>
                    <a:pt x="60320" y="16914"/>
                  </a:cubicBezTo>
                  <a:close/>
                </a:path>
              </a:pathLst>
            </a:custGeom>
            <a:solidFill>
              <a:schemeClr val="lt2"/>
            </a:solidFill>
            <a:ln w="10775" cap="flat" cmpd="sng">
              <a:solidFill>
                <a:schemeClr val="lt2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 dirty="0"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434" name="Google Shape;1434;p21"/>
            <p:cNvSpPr/>
            <p:nvPr/>
          </p:nvSpPr>
          <p:spPr>
            <a:xfrm>
              <a:off x="1690450" y="944375"/>
              <a:ext cx="4006500" cy="4006475"/>
            </a:xfrm>
            <a:custGeom>
              <a:avLst/>
              <a:gdLst/>
              <a:ahLst/>
              <a:cxnLst/>
              <a:rect l="l" t="t" r="r" b="b"/>
              <a:pathLst>
                <a:path w="160260" h="160259" fill="none" extrusionOk="0">
                  <a:moveTo>
                    <a:pt x="6039" y="33549"/>
                  </a:moveTo>
                  <a:cubicBezTo>
                    <a:pt x="39372" y="216"/>
                    <a:pt x="93408" y="216"/>
                    <a:pt x="126741" y="33549"/>
                  </a:cubicBezTo>
                  <a:cubicBezTo>
                    <a:pt x="160075" y="66882"/>
                    <a:pt x="160075" y="120918"/>
                    <a:pt x="126741" y="154221"/>
                  </a:cubicBezTo>
                  <a:lnTo>
                    <a:pt x="132779" y="160259"/>
                  </a:lnTo>
                  <a:cubicBezTo>
                    <a:pt x="150370" y="142668"/>
                    <a:pt x="160259" y="118792"/>
                    <a:pt x="160229" y="93900"/>
                  </a:cubicBezTo>
                  <a:cubicBezTo>
                    <a:pt x="160229" y="42021"/>
                    <a:pt x="118239" y="62"/>
                    <a:pt x="66359" y="62"/>
                  </a:cubicBezTo>
                  <a:cubicBezTo>
                    <a:pt x="41467" y="0"/>
                    <a:pt x="17592" y="9889"/>
                    <a:pt x="1" y="27511"/>
                  </a:cubicBezTo>
                  <a:close/>
                </a:path>
              </a:pathLst>
            </a:custGeom>
            <a:solidFill>
              <a:schemeClr val="lt2"/>
            </a:solidFill>
            <a:ln w="10775" cap="flat" cmpd="sng">
              <a:solidFill>
                <a:schemeClr val="lt2"/>
              </a:solidFill>
              <a:prstDash val="solid"/>
              <a:miter lim="308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 dirty="0"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sp>
        <p:nvSpPr>
          <p:cNvPr id="1435" name="Google Shape;1435;p21"/>
          <p:cNvSpPr/>
          <p:nvPr/>
        </p:nvSpPr>
        <p:spPr>
          <a:xfrm>
            <a:off x="7934094" y="-329833"/>
            <a:ext cx="1351930" cy="1351565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369" tIns="91369" rIns="91369" bIns="913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99" dirty="0">
              <a:latin typeface="Noto Sans CJK KR Bold" pitchFamily="34" charset="-127"/>
              <a:ea typeface="Noto Sans CJK KR Bold" pitchFamily="34" charset="-127"/>
            </a:endParaRPr>
          </a:p>
        </p:txBody>
      </p:sp>
      <p:grpSp>
        <p:nvGrpSpPr>
          <p:cNvPr id="1436" name="Google Shape;1436;p21"/>
          <p:cNvGrpSpPr/>
          <p:nvPr/>
        </p:nvGrpSpPr>
        <p:grpSpPr>
          <a:xfrm>
            <a:off x="8448075" y="183990"/>
            <a:ext cx="323982" cy="323912"/>
            <a:chOff x="3234025" y="3454875"/>
            <a:chExt cx="482500" cy="482525"/>
          </a:xfrm>
        </p:grpSpPr>
        <p:sp>
          <p:nvSpPr>
            <p:cNvPr id="1437" name="Google Shape;1437;p21"/>
            <p:cNvSpPr/>
            <p:nvPr/>
          </p:nvSpPr>
          <p:spPr>
            <a:xfrm>
              <a:off x="3236875" y="3474875"/>
              <a:ext cx="459650" cy="459650"/>
            </a:xfrm>
            <a:custGeom>
              <a:avLst/>
              <a:gdLst/>
              <a:ahLst/>
              <a:cxnLst/>
              <a:rect l="l" t="t" r="r" b="b"/>
              <a:pathLst>
                <a:path w="18386" h="18386" fill="none" extrusionOk="0">
                  <a:moveTo>
                    <a:pt x="18385" y="8850"/>
                  </a:moveTo>
                  <a:cubicBezTo>
                    <a:pt x="18385" y="12418"/>
                    <a:pt x="16213" y="15642"/>
                    <a:pt x="12920" y="17014"/>
                  </a:cubicBezTo>
                  <a:cubicBezTo>
                    <a:pt x="9628" y="18386"/>
                    <a:pt x="5809" y="17631"/>
                    <a:pt x="3294" y="15093"/>
                  </a:cubicBezTo>
                  <a:cubicBezTo>
                    <a:pt x="755" y="12578"/>
                    <a:pt x="1" y="8759"/>
                    <a:pt x="1373" y="5466"/>
                  </a:cubicBezTo>
                  <a:cubicBezTo>
                    <a:pt x="2745" y="2173"/>
                    <a:pt x="5969" y="1"/>
                    <a:pt x="9536" y="24"/>
                  </a:cubicBezTo>
                  <a:cubicBezTo>
                    <a:pt x="14430" y="24"/>
                    <a:pt x="18363" y="3957"/>
                    <a:pt x="18385" y="8850"/>
                  </a:cubicBezTo>
                  <a:close/>
                </a:path>
              </a:pathLst>
            </a:custGeom>
            <a:noFill/>
            <a:ln w="6850" cap="flat" cmpd="sng">
              <a:solidFill>
                <a:srgbClr val="000000"/>
              </a:solidFill>
              <a:prstDash val="solid"/>
              <a:miter lim="228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 dirty="0"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438" name="Google Shape;1438;p21"/>
            <p:cNvSpPr/>
            <p:nvPr/>
          </p:nvSpPr>
          <p:spPr>
            <a:xfrm>
              <a:off x="3234025" y="3454875"/>
              <a:ext cx="482500" cy="482525"/>
            </a:xfrm>
            <a:custGeom>
              <a:avLst/>
              <a:gdLst/>
              <a:ahLst/>
              <a:cxnLst/>
              <a:rect l="l" t="t" r="r" b="b"/>
              <a:pathLst>
                <a:path w="19300" h="19301" fill="none" extrusionOk="0">
                  <a:moveTo>
                    <a:pt x="19300" y="19300"/>
                  </a:moveTo>
                  <a:lnTo>
                    <a:pt x="0" y="1"/>
                  </a:lnTo>
                </a:path>
              </a:pathLst>
            </a:custGeom>
            <a:noFill/>
            <a:ln w="6850" cap="flat" cmpd="sng">
              <a:solidFill>
                <a:srgbClr val="000000"/>
              </a:solidFill>
              <a:prstDash val="solid"/>
              <a:miter lim="228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 dirty="0"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439" name="Google Shape;1439;p21"/>
            <p:cNvSpPr/>
            <p:nvPr/>
          </p:nvSpPr>
          <p:spPr>
            <a:xfrm>
              <a:off x="3234025" y="3454875"/>
              <a:ext cx="482500" cy="482525"/>
            </a:xfrm>
            <a:custGeom>
              <a:avLst/>
              <a:gdLst/>
              <a:ahLst/>
              <a:cxnLst/>
              <a:rect l="l" t="t" r="r" b="b"/>
              <a:pathLst>
                <a:path w="19300" h="19301" fill="none" extrusionOk="0">
                  <a:moveTo>
                    <a:pt x="19300" y="1"/>
                  </a:moveTo>
                  <a:lnTo>
                    <a:pt x="0" y="19300"/>
                  </a:lnTo>
                </a:path>
              </a:pathLst>
            </a:custGeom>
            <a:noFill/>
            <a:ln w="6850" cap="flat" cmpd="sng">
              <a:solidFill>
                <a:srgbClr val="000000"/>
              </a:solidFill>
              <a:prstDash val="solid"/>
              <a:miter lim="228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 dirty="0"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341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400"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 sz="2000"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 sz="1800"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 sz="1800">
                <a:latin typeface="Noto Sans CJK KR Bold" pitchFamily="34" charset="-127"/>
                <a:ea typeface="Noto Sans CJK KR Bold" pitchFamily="34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400"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 sz="2000"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 sz="1800"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 sz="1800">
                <a:latin typeface="Noto Sans CJK KR Bold" pitchFamily="34" charset="-127"/>
                <a:ea typeface="Noto Sans CJK KR Bold" pitchFamily="34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Noto Sans CJK KR Bold" pitchFamily="34" charset="-127"/>
                <a:ea typeface="Noto Sans CJK KR Bold" pitchFamily="34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1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>
                <a:latin typeface="Noto Sans CJK KR Bold" pitchFamily="34" charset="-127"/>
                <a:ea typeface="Noto Sans CJK KR Bold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Noto Sans CJK KR Bold" pitchFamily="34" charset="-127"/>
                <a:ea typeface="Noto Sans CJK KR Bold" pitchFamily="34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400"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 sz="2000"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 sz="1800"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 sz="1800">
                <a:latin typeface="Noto Sans CJK KR Bold" pitchFamily="34" charset="-127"/>
                <a:ea typeface="Noto Sans CJK KR Bold" pitchFamily="34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400"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 sz="2000"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 sz="1800"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 sz="1800">
                <a:latin typeface="Noto Sans CJK KR Bold" pitchFamily="34" charset="-127"/>
                <a:ea typeface="Noto Sans CJK KR Bold" pitchFamily="34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037" y="1199567"/>
            <a:ext cx="4037173" cy="1646199"/>
          </a:xfrm>
        </p:spPr>
        <p:txBody>
          <a:bodyPr/>
          <a:lstStyle>
            <a:lvl1pPr>
              <a:defRPr sz="280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400"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 sz="2000"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 sz="1800"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 sz="1800">
                <a:latin typeface="Noto Sans CJK KR Bold" pitchFamily="34" charset="-127"/>
                <a:ea typeface="Noto Sans CJK KR Bold" pitchFamily="34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558" y="1199567"/>
            <a:ext cx="4037173" cy="1646199"/>
          </a:xfrm>
        </p:spPr>
        <p:txBody>
          <a:bodyPr/>
          <a:lstStyle>
            <a:lvl1pPr>
              <a:defRPr sz="280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400"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 sz="2000"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 sz="1800"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 sz="1800">
                <a:latin typeface="Noto Sans CJK KR Bold" pitchFamily="34" charset="-127"/>
                <a:ea typeface="Noto Sans CJK KR Bold" pitchFamily="34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866" y="2986713"/>
            <a:ext cx="4037173" cy="1646199"/>
          </a:xfrm>
        </p:spPr>
        <p:txBody>
          <a:bodyPr/>
          <a:lstStyle>
            <a:lvl1pPr>
              <a:defRPr sz="280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400"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 sz="2000"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 sz="1800"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 sz="1800">
                <a:latin typeface="Noto Sans CJK KR Bold" pitchFamily="34" charset="-127"/>
                <a:ea typeface="Noto Sans CJK KR Bold" pitchFamily="34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5387" y="2986713"/>
            <a:ext cx="4037173" cy="1646199"/>
          </a:xfrm>
        </p:spPr>
        <p:txBody>
          <a:bodyPr/>
          <a:lstStyle>
            <a:lvl1pPr>
              <a:defRPr sz="280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400"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 sz="2000"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 sz="1800"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 sz="1800">
                <a:latin typeface="Noto Sans CJK KR Bold" pitchFamily="34" charset="-127"/>
                <a:ea typeface="Noto Sans CJK KR Bold" pitchFamily="34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2081043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pPr lvl="0"/>
            <a:r>
              <a:rPr lang="ko-KR" altLang="en-US" dirty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첫째 목차</a:t>
            </a:r>
          </a:p>
          <a:p>
            <a:pPr lvl="0"/>
            <a:r>
              <a:rPr lang="ko-KR" altLang="en-US" dirty="0"/>
              <a:t>둘째 목차</a:t>
            </a:r>
          </a:p>
          <a:p>
            <a:pPr lvl="0"/>
            <a:r>
              <a:rPr lang="ko-KR" altLang="en-US" dirty="0"/>
              <a:t>셋째 목차</a:t>
            </a:r>
          </a:p>
          <a:p>
            <a:pPr lvl="0"/>
            <a:r>
              <a:rPr lang="ko-KR" altLang="en-US" dirty="0"/>
              <a:t>넷째 목차</a:t>
            </a:r>
          </a:p>
          <a:p>
            <a:pPr lvl="0"/>
            <a:r>
              <a:rPr lang="ko-KR" altLang="en-US" dirty="0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>
                <a:latin typeface="Noto Sans CJK KR Bold" pitchFamily="34" charset="-127"/>
                <a:ea typeface="Noto Sans CJK KR Bold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Noto Sans CJK KR Bold" pitchFamily="34" charset="-127"/>
                <a:ea typeface="Noto Sans CJK KR Bold" pitchFamily="34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1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>
                <a:latin typeface="Noto Sans CJK KR Bold" pitchFamily="34" charset="-127"/>
                <a:ea typeface="Noto Sans CJK KR Bold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Noto Sans CJK KR Bold" pitchFamily="34" charset="-127"/>
                <a:ea typeface="Noto Sans CJK KR Bold" pitchFamily="34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400"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 sz="2000"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 sz="1800"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 sz="1800">
                <a:latin typeface="Noto Sans CJK KR Bold" pitchFamily="34" charset="-127"/>
                <a:ea typeface="Noto Sans CJK KR Bold" pitchFamily="34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400"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 sz="2000"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 sz="1800"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 sz="1800">
                <a:latin typeface="Noto Sans CJK KR Bold" pitchFamily="34" charset="-127"/>
                <a:ea typeface="Noto Sans CJK KR Bold" pitchFamily="34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037" y="1199567"/>
            <a:ext cx="4037173" cy="1646199"/>
          </a:xfrm>
        </p:spPr>
        <p:txBody>
          <a:bodyPr/>
          <a:lstStyle>
            <a:lvl1pPr>
              <a:defRPr sz="280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400"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 sz="2000"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 sz="1800"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 sz="1800">
                <a:latin typeface="Noto Sans CJK KR Bold" pitchFamily="34" charset="-127"/>
                <a:ea typeface="Noto Sans CJK KR Bold" pitchFamily="34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558" y="1199567"/>
            <a:ext cx="4037173" cy="1646199"/>
          </a:xfrm>
        </p:spPr>
        <p:txBody>
          <a:bodyPr/>
          <a:lstStyle>
            <a:lvl1pPr>
              <a:defRPr sz="280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400"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 sz="2000"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 sz="1800"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 sz="1800">
                <a:latin typeface="Noto Sans CJK KR Bold" pitchFamily="34" charset="-127"/>
                <a:ea typeface="Noto Sans CJK KR Bold" pitchFamily="34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866" y="2986713"/>
            <a:ext cx="4037173" cy="1646199"/>
          </a:xfrm>
        </p:spPr>
        <p:txBody>
          <a:bodyPr/>
          <a:lstStyle>
            <a:lvl1pPr>
              <a:defRPr sz="280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400"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 sz="2000"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 sz="1800"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 sz="1800">
                <a:latin typeface="Noto Sans CJK KR Bold" pitchFamily="34" charset="-127"/>
                <a:ea typeface="Noto Sans CJK KR Bold" pitchFamily="34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5387" y="2986713"/>
            <a:ext cx="4037173" cy="1646199"/>
          </a:xfrm>
        </p:spPr>
        <p:txBody>
          <a:bodyPr/>
          <a:lstStyle>
            <a:lvl1pPr>
              <a:defRPr sz="280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400"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 sz="2000"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 sz="1800"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 sz="1800">
                <a:latin typeface="Noto Sans CJK KR Bold" pitchFamily="34" charset="-127"/>
                <a:ea typeface="Noto Sans CJK KR Bold" pitchFamily="34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62146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pPr lvl="0"/>
            <a:r>
              <a:rPr lang="ko-KR" altLang="en-US" dirty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첫째 목차</a:t>
            </a:r>
          </a:p>
          <a:p>
            <a:pPr lvl="0"/>
            <a:r>
              <a:rPr lang="ko-KR" altLang="en-US" dirty="0"/>
              <a:t>둘째 목차</a:t>
            </a:r>
          </a:p>
          <a:p>
            <a:pPr lvl="0"/>
            <a:r>
              <a:rPr lang="ko-KR" altLang="en-US" dirty="0"/>
              <a:t>셋째 목차</a:t>
            </a:r>
          </a:p>
          <a:p>
            <a:pPr lvl="0"/>
            <a:r>
              <a:rPr lang="ko-KR" altLang="en-US" dirty="0"/>
              <a:t>넷째 목차</a:t>
            </a:r>
          </a:p>
          <a:p>
            <a:pPr lvl="0"/>
            <a:r>
              <a:rPr lang="ko-KR" altLang="en-US" dirty="0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>
                <a:latin typeface="Noto Sans CJK KR Bold" pitchFamily="34" charset="-127"/>
                <a:ea typeface="Noto Sans CJK KR Bold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Noto Sans CJK KR Bold" pitchFamily="34" charset="-127"/>
                <a:ea typeface="Noto Sans CJK KR Bold" pitchFamily="34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1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>
                <a:latin typeface="Noto Sans CJK KR Bold" pitchFamily="34" charset="-127"/>
                <a:ea typeface="Noto Sans CJK KR Bold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Noto Sans CJK KR Bold" pitchFamily="34" charset="-127"/>
                <a:ea typeface="Noto Sans CJK KR Bold" pitchFamily="34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400"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 sz="2000"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 sz="1800"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 sz="1800">
                <a:latin typeface="Noto Sans CJK KR Bold" pitchFamily="34" charset="-127"/>
                <a:ea typeface="Noto Sans CJK KR Bold" pitchFamily="34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400"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 sz="2000"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 sz="1800"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 sz="1800">
                <a:latin typeface="Noto Sans CJK KR Bold" pitchFamily="34" charset="-127"/>
                <a:ea typeface="Noto Sans CJK KR Bold" pitchFamily="34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037" y="1199567"/>
            <a:ext cx="4037173" cy="1646199"/>
          </a:xfrm>
        </p:spPr>
        <p:txBody>
          <a:bodyPr/>
          <a:lstStyle>
            <a:lvl1pPr>
              <a:defRPr sz="280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400"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 sz="2000"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 sz="1800"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 sz="1800">
                <a:latin typeface="Noto Sans CJK KR Bold" pitchFamily="34" charset="-127"/>
                <a:ea typeface="Noto Sans CJK KR Bold" pitchFamily="34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558" y="1199567"/>
            <a:ext cx="4037173" cy="1646199"/>
          </a:xfrm>
        </p:spPr>
        <p:txBody>
          <a:bodyPr/>
          <a:lstStyle>
            <a:lvl1pPr>
              <a:defRPr sz="280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400"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 sz="2000"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 sz="1800"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 sz="1800">
                <a:latin typeface="Noto Sans CJK KR Bold" pitchFamily="34" charset="-127"/>
                <a:ea typeface="Noto Sans CJK KR Bold" pitchFamily="34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866" y="2986713"/>
            <a:ext cx="4037173" cy="1646199"/>
          </a:xfrm>
        </p:spPr>
        <p:txBody>
          <a:bodyPr/>
          <a:lstStyle>
            <a:lvl1pPr>
              <a:defRPr sz="280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400"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 sz="2000"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 sz="1800"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 sz="1800">
                <a:latin typeface="Noto Sans CJK KR Bold" pitchFamily="34" charset="-127"/>
                <a:ea typeface="Noto Sans CJK KR Bold" pitchFamily="34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5387" y="2986713"/>
            <a:ext cx="4037173" cy="1646199"/>
          </a:xfrm>
        </p:spPr>
        <p:txBody>
          <a:bodyPr/>
          <a:lstStyle>
            <a:lvl1pPr>
              <a:defRPr sz="280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400"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 sz="2000"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 sz="1800"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 sz="1800">
                <a:latin typeface="Noto Sans CJK KR Bold" pitchFamily="34" charset="-127"/>
                <a:ea typeface="Noto Sans CJK KR Bold" pitchFamily="34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403033840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037" y="1199567"/>
            <a:ext cx="4037173" cy="1646199"/>
          </a:xfrm>
        </p:spPr>
        <p:txBody>
          <a:bodyPr/>
          <a:lstStyle>
            <a:lvl1pPr>
              <a:defRPr sz="280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400"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 sz="2000"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 sz="1800"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 sz="1800">
                <a:latin typeface="Noto Sans CJK KR Bold" pitchFamily="34" charset="-127"/>
                <a:ea typeface="Noto Sans CJK KR Bold" pitchFamily="34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558" y="1199567"/>
            <a:ext cx="4037173" cy="1646199"/>
          </a:xfrm>
        </p:spPr>
        <p:txBody>
          <a:bodyPr/>
          <a:lstStyle>
            <a:lvl1pPr>
              <a:defRPr sz="280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400"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 sz="2000"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 sz="1800"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 sz="1800">
                <a:latin typeface="Noto Sans CJK KR Bold" pitchFamily="34" charset="-127"/>
                <a:ea typeface="Noto Sans CJK KR Bold" pitchFamily="34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866" y="2986713"/>
            <a:ext cx="4037173" cy="1646199"/>
          </a:xfrm>
        </p:spPr>
        <p:txBody>
          <a:bodyPr/>
          <a:lstStyle>
            <a:lvl1pPr>
              <a:defRPr sz="280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400"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 sz="2000"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 sz="1800"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 sz="1800">
                <a:latin typeface="Noto Sans CJK KR Bold" pitchFamily="34" charset="-127"/>
                <a:ea typeface="Noto Sans CJK KR Bold" pitchFamily="34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5387" y="2986713"/>
            <a:ext cx="4037173" cy="1646199"/>
          </a:xfrm>
        </p:spPr>
        <p:txBody>
          <a:bodyPr/>
          <a:lstStyle>
            <a:lvl1pPr>
              <a:defRPr sz="280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400"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 sz="2000"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 sz="1800"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 sz="1800">
                <a:latin typeface="Noto Sans CJK KR Bold" pitchFamily="34" charset="-127"/>
                <a:ea typeface="Noto Sans CJK KR Bold" pitchFamily="34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54856786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pPr lvl="0"/>
            <a:r>
              <a:rPr lang="ko-KR" altLang="en-US" dirty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첫째 목차</a:t>
            </a:r>
          </a:p>
          <a:p>
            <a:pPr lvl="0"/>
            <a:r>
              <a:rPr lang="ko-KR" altLang="en-US" dirty="0"/>
              <a:t>둘째 목차</a:t>
            </a:r>
          </a:p>
          <a:p>
            <a:pPr lvl="0"/>
            <a:r>
              <a:rPr lang="ko-KR" altLang="en-US" dirty="0"/>
              <a:t>셋째 목차</a:t>
            </a:r>
          </a:p>
          <a:p>
            <a:pPr lvl="0"/>
            <a:r>
              <a:rPr lang="ko-KR" altLang="en-US" dirty="0"/>
              <a:t>넷째 목차</a:t>
            </a:r>
          </a:p>
          <a:p>
            <a:pPr lvl="0"/>
            <a:r>
              <a:rPr lang="ko-KR" altLang="en-US" dirty="0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>
                <a:latin typeface="Noto Sans CJK KR Bold" pitchFamily="34" charset="-127"/>
                <a:ea typeface="Noto Sans CJK KR Bold" pitchFamily="34" charset="-127"/>
              </a:defRPr>
            </a:lvl2pPr>
            <a:lvl3pPr>
              <a:defRPr>
                <a:latin typeface="Noto Sans CJK KR Bold" pitchFamily="34" charset="-127"/>
                <a:ea typeface="Noto Sans CJK KR Bold" pitchFamily="34" charset="-127"/>
              </a:defRPr>
            </a:lvl3pPr>
            <a:lvl4pPr>
              <a:defRPr>
                <a:latin typeface="Noto Sans CJK KR Bold" pitchFamily="34" charset="-127"/>
                <a:ea typeface="Noto Sans CJK KR Bold" pitchFamily="34" charset="-127"/>
              </a:defRPr>
            </a:lvl4pPr>
            <a:lvl5pPr>
              <a:defRPr>
                <a:latin typeface="Noto Sans CJK KR Bold" pitchFamily="34" charset="-127"/>
                <a:ea typeface="Noto Sans CJK KR Bold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pPr lvl="0"/>
            <a:r>
              <a:rPr lang="ko-KR" altLang="en-US" dirty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D8D7A7C4-C82A-4D21-9AB0-F0C5A1D3EF09}" type="datetimeFigureOut">
              <a:rPr lang="ko-KR" altLang="en-US" smtClean="0"/>
              <a:pPr/>
              <a:t>2021-12-09</a:t>
            </a:fld>
            <a:endParaRPr lang="ko-KR" altLang="en-US" dirty="0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4" name="Group 1"/>
          <p:cNvGrpSpPr/>
          <p:nvPr/>
        </p:nvGrpSpPr>
        <p:grpSpPr>
          <a:xfrm>
            <a:off x="7629697" y="-331667"/>
            <a:ext cx="1828470" cy="1826795"/>
            <a:chOff x="7629697" y="-331667"/>
            <a:chExt cx="1828470" cy="1826795"/>
          </a:xfrm>
        </p:grpSpPr>
        <p:sp>
          <p:nvSpPr>
            <p:cNvPr id="2055" name="자유형: 도형 2054"/>
            <p:cNvSpPr/>
            <p:nvPr/>
          </p:nvSpPr>
          <p:spPr>
            <a:xfrm>
              <a:off x="7639241" y="77753"/>
              <a:ext cx="53975" cy="47612"/>
            </a:xfrm>
            <a:custGeom>
              <a:avLst/>
              <a:gdLst>
                <a:gd name="T0" fmla="*/ 0 w 34"/>
                <a:gd name="T1" fmla="*/ 0 h 29"/>
                <a:gd name="T2" fmla="*/ 34 w 34"/>
                <a:gd name="T3" fmla="*/ 29 h 29"/>
              </a:gdLst>
              <a:ahLst/>
              <a:cxnLst/>
              <a:rect l="T0" t="T1" r="T2" b="T3"/>
              <a:pathLst>
                <a:path w="34" h="29">
                  <a:moveTo>
                    <a:pt x="19" y="0"/>
                  </a:moveTo>
                  <a:cubicBezTo>
                    <a:pt x="6" y="0"/>
                    <a:pt x="0" y="16"/>
                    <a:pt x="9" y="25"/>
                  </a:cubicBezTo>
                  <a:cubicBezTo>
                    <a:pt x="12" y="28"/>
                    <a:pt x="16" y="29"/>
                    <a:pt x="19" y="29"/>
                  </a:cubicBezTo>
                  <a:cubicBezTo>
                    <a:pt x="27" y="29"/>
                    <a:pt x="34" y="23"/>
                    <a:pt x="34" y="14"/>
                  </a:cubicBezTo>
                  <a:cubicBezTo>
                    <a:pt x="34" y="6"/>
                    <a:pt x="28" y="0"/>
                    <a:pt x="19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056" name="자유형: 도형 2055"/>
            <p:cNvSpPr/>
            <p:nvPr/>
          </p:nvSpPr>
          <p:spPr>
            <a:xfrm>
              <a:off x="7848781" y="77753"/>
              <a:ext cx="53919" cy="47612"/>
            </a:xfrm>
            <a:custGeom>
              <a:avLst/>
              <a:gdLst>
                <a:gd name="T0" fmla="*/ 0 w 34"/>
                <a:gd name="T1" fmla="*/ 0 h 29"/>
                <a:gd name="T2" fmla="*/ 34 w 34"/>
                <a:gd name="T3" fmla="*/ 29 h 29"/>
              </a:gdLst>
              <a:ahLst/>
              <a:cxnLst/>
              <a:rect l="T0" t="T1" r="T2" b="T3"/>
              <a:pathLst>
                <a:path w="34" h="29">
                  <a:moveTo>
                    <a:pt x="19" y="0"/>
                  </a:moveTo>
                  <a:cubicBezTo>
                    <a:pt x="6" y="0"/>
                    <a:pt x="0" y="16"/>
                    <a:pt x="9" y="25"/>
                  </a:cubicBezTo>
                  <a:cubicBezTo>
                    <a:pt x="12" y="28"/>
                    <a:pt x="16" y="29"/>
                    <a:pt x="19" y="29"/>
                  </a:cubicBezTo>
                  <a:cubicBezTo>
                    <a:pt x="27" y="29"/>
                    <a:pt x="34" y="23"/>
                    <a:pt x="34" y="14"/>
                  </a:cubicBezTo>
                  <a:cubicBezTo>
                    <a:pt x="34" y="6"/>
                    <a:pt x="28" y="0"/>
                    <a:pt x="19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057" name="자유형: 도형 2056"/>
            <p:cNvSpPr/>
            <p:nvPr/>
          </p:nvSpPr>
          <p:spPr>
            <a:xfrm>
              <a:off x="8058264" y="77753"/>
              <a:ext cx="53975" cy="47612"/>
            </a:xfrm>
            <a:custGeom>
              <a:avLst/>
              <a:gdLst>
                <a:gd name="T0" fmla="*/ 0 w 34"/>
                <a:gd name="T1" fmla="*/ 0 h 29"/>
                <a:gd name="T2" fmla="*/ 34 w 34"/>
                <a:gd name="T3" fmla="*/ 29 h 29"/>
              </a:gdLst>
              <a:ahLst/>
              <a:cxnLst/>
              <a:rect l="T0" t="T1" r="T2" b="T3"/>
              <a:pathLst>
                <a:path w="34" h="29">
                  <a:moveTo>
                    <a:pt x="19" y="0"/>
                  </a:moveTo>
                  <a:cubicBezTo>
                    <a:pt x="6" y="0"/>
                    <a:pt x="0" y="16"/>
                    <a:pt x="9" y="25"/>
                  </a:cubicBezTo>
                  <a:cubicBezTo>
                    <a:pt x="12" y="28"/>
                    <a:pt x="16" y="29"/>
                    <a:pt x="19" y="29"/>
                  </a:cubicBezTo>
                  <a:cubicBezTo>
                    <a:pt x="27" y="29"/>
                    <a:pt x="34" y="23"/>
                    <a:pt x="34" y="14"/>
                  </a:cubicBezTo>
                  <a:cubicBezTo>
                    <a:pt x="34" y="6"/>
                    <a:pt x="28" y="0"/>
                    <a:pt x="19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058" name="자유형: 도형 2057"/>
            <p:cNvSpPr/>
            <p:nvPr/>
          </p:nvSpPr>
          <p:spPr>
            <a:xfrm>
              <a:off x="8266184" y="77753"/>
              <a:ext cx="55538" cy="47612"/>
            </a:xfrm>
            <a:custGeom>
              <a:avLst/>
              <a:gdLst>
                <a:gd name="T0" fmla="*/ 0 w 35"/>
                <a:gd name="T1" fmla="*/ 0 h 30"/>
                <a:gd name="T2" fmla="*/ 35 w 35"/>
                <a:gd name="T3" fmla="*/ 30 h 30"/>
              </a:gdLst>
              <a:ahLst/>
              <a:cxnLst/>
              <a:rect l="T0" t="T1" r="T2" b="T3"/>
              <a:pathLst>
                <a:path w="35" h="30">
                  <a:moveTo>
                    <a:pt x="20" y="0"/>
                  </a:moveTo>
                  <a:cubicBezTo>
                    <a:pt x="6" y="0"/>
                    <a:pt x="0" y="16"/>
                    <a:pt x="9" y="25"/>
                  </a:cubicBezTo>
                  <a:cubicBezTo>
                    <a:pt x="12" y="28"/>
                    <a:pt x="16" y="30"/>
                    <a:pt x="20" y="30"/>
                  </a:cubicBezTo>
                  <a:cubicBezTo>
                    <a:pt x="27" y="30"/>
                    <a:pt x="35" y="24"/>
                    <a:pt x="35" y="14"/>
                  </a:cubicBezTo>
                  <a:cubicBezTo>
                    <a:pt x="35" y="6"/>
                    <a:pt x="28" y="0"/>
                    <a:pt x="20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059" name="자유형: 도형 2058"/>
            <p:cNvSpPr/>
            <p:nvPr/>
          </p:nvSpPr>
          <p:spPr>
            <a:xfrm>
              <a:off x="8475723" y="77753"/>
              <a:ext cx="55538" cy="47612"/>
            </a:xfrm>
            <a:custGeom>
              <a:avLst/>
              <a:gdLst>
                <a:gd name="T0" fmla="*/ 0 w 34"/>
                <a:gd name="T1" fmla="*/ 0 h 29"/>
                <a:gd name="T2" fmla="*/ 34 w 34"/>
                <a:gd name="T3" fmla="*/ 29 h 29"/>
              </a:gdLst>
              <a:ahLst/>
              <a:cxnLst/>
              <a:rect l="T0" t="T1" r="T2" b="T3"/>
              <a:pathLst>
                <a:path w="34" h="29">
                  <a:moveTo>
                    <a:pt x="19" y="0"/>
                  </a:moveTo>
                  <a:cubicBezTo>
                    <a:pt x="6" y="0"/>
                    <a:pt x="0" y="16"/>
                    <a:pt x="9" y="25"/>
                  </a:cubicBezTo>
                  <a:cubicBezTo>
                    <a:pt x="12" y="28"/>
                    <a:pt x="16" y="29"/>
                    <a:pt x="19" y="29"/>
                  </a:cubicBezTo>
                  <a:cubicBezTo>
                    <a:pt x="27" y="29"/>
                    <a:pt x="34" y="23"/>
                    <a:pt x="34" y="14"/>
                  </a:cubicBezTo>
                  <a:cubicBezTo>
                    <a:pt x="34" y="6"/>
                    <a:pt x="28" y="0"/>
                    <a:pt x="19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060" name="자유형: 도형 2059"/>
            <p:cNvSpPr/>
            <p:nvPr/>
          </p:nvSpPr>
          <p:spPr>
            <a:xfrm>
              <a:off x="8685206" y="77753"/>
              <a:ext cx="55538" cy="47612"/>
            </a:xfrm>
            <a:custGeom>
              <a:avLst/>
              <a:gdLst>
                <a:gd name="T0" fmla="*/ 0 w 34"/>
                <a:gd name="T1" fmla="*/ 0 h 29"/>
                <a:gd name="T2" fmla="*/ 34 w 34"/>
                <a:gd name="T3" fmla="*/ 29 h 29"/>
              </a:gdLst>
              <a:ahLst/>
              <a:cxnLst/>
              <a:rect l="T0" t="T1" r="T2" b="T3"/>
              <a:pathLst>
                <a:path w="34" h="29">
                  <a:moveTo>
                    <a:pt x="19" y="0"/>
                  </a:moveTo>
                  <a:cubicBezTo>
                    <a:pt x="6" y="0"/>
                    <a:pt x="0" y="16"/>
                    <a:pt x="9" y="25"/>
                  </a:cubicBezTo>
                  <a:cubicBezTo>
                    <a:pt x="12" y="28"/>
                    <a:pt x="16" y="29"/>
                    <a:pt x="19" y="29"/>
                  </a:cubicBezTo>
                  <a:cubicBezTo>
                    <a:pt x="27" y="29"/>
                    <a:pt x="34" y="23"/>
                    <a:pt x="34" y="14"/>
                  </a:cubicBezTo>
                  <a:cubicBezTo>
                    <a:pt x="34" y="6"/>
                    <a:pt x="28" y="0"/>
                    <a:pt x="19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061" name="자유형: 도형 2060"/>
            <p:cNvSpPr/>
            <p:nvPr/>
          </p:nvSpPr>
          <p:spPr>
            <a:xfrm>
              <a:off x="8894745" y="77753"/>
              <a:ext cx="55538" cy="47612"/>
            </a:xfrm>
            <a:custGeom>
              <a:avLst/>
              <a:gdLst>
                <a:gd name="T0" fmla="*/ 0 w 34"/>
                <a:gd name="T1" fmla="*/ 0 h 29"/>
                <a:gd name="T2" fmla="*/ 34 w 34"/>
                <a:gd name="T3" fmla="*/ 29 h 29"/>
              </a:gdLst>
              <a:ahLst/>
              <a:cxnLst/>
              <a:rect l="T0" t="T1" r="T2" b="T3"/>
              <a:pathLst>
                <a:path w="34" h="29">
                  <a:moveTo>
                    <a:pt x="19" y="0"/>
                  </a:moveTo>
                  <a:cubicBezTo>
                    <a:pt x="6" y="0"/>
                    <a:pt x="0" y="16"/>
                    <a:pt x="9" y="25"/>
                  </a:cubicBezTo>
                  <a:cubicBezTo>
                    <a:pt x="12" y="28"/>
                    <a:pt x="16" y="29"/>
                    <a:pt x="19" y="29"/>
                  </a:cubicBezTo>
                  <a:cubicBezTo>
                    <a:pt x="27" y="29"/>
                    <a:pt x="34" y="23"/>
                    <a:pt x="34" y="14"/>
                  </a:cubicBezTo>
                  <a:cubicBezTo>
                    <a:pt x="34" y="6"/>
                    <a:pt x="28" y="0"/>
                    <a:pt x="19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062" name="자유형: 도형 2061"/>
            <p:cNvSpPr/>
            <p:nvPr/>
          </p:nvSpPr>
          <p:spPr>
            <a:xfrm>
              <a:off x="9104229" y="77753"/>
              <a:ext cx="55538" cy="47612"/>
            </a:xfrm>
            <a:custGeom>
              <a:avLst/>
              <a:gdLst>
                <a:gd name="T0" fmla="*/ 0 w 34"/>
                <a:gd name="T1" fmla="*/ 0 h 29"/>
                <a:gd name="T2" fmla="*/ 34 w 34"/>
                <a:gd name="T3" fmla="*/ 29 h 29"/>
              </a:gdLst>
              <a:ahLst/>
              <a:cxnLst/>
              <a:rect l="T0" t="T1" r="T2" b="T3"/>
              <a:pathLst>
                <a:path w="34" h="29">
                  <a:moveTo>
                    <a:pt x="19" y="0"/>
                  </a:moveTo>
                  <a:cubicBezTo>
                    <a:pt x="6" y="0"/>
                    <a:pt x="0" y="16"/>
                    <a:pt x="9" y="25"/>
                  </a:cubicBezTo>
                  <a:cubicBezTo>
                    <a:pt x="12" y="28"/>
                    <a:pt x="16" y="29"/>
                    <a:pt x="19" y="29"/>
                  </a:cubicBezTo>
                  <a:cubicBezTo>
                    <a:pt x="27" y="29"/>
                    <a:pt x="34" y="23"/>
                    <a:pt x="34" y="14"/>
                  </a:cubicBezTo>
                  <a:cubicBezTo>
                    <a:pt x="34" y="6"/>
                    <a:pt x="28" y="0"/>
                    <a:pt x="19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063" name="자유형: 도형 2062"/>
            <p:cNvSpPr/>
            <p:nvPr/>
          </p:nvSpPr>
          <p:spPr>
            <a:xfrm>
              <a:off x="7639241" y="296781"/>
              <a:ext cx="53975" cy="47668"/>
            </a:xfrm>
            <a:custGeom>
              <a:avLst/>
              <a:gdLst>
                <a:gd name="T0" fmla="*/ 0 w 34"/>
                <a:gd name="T1" fmla="*/ 0 h 29"/>
                <a:gd name="T2" fmla="*/ 34 w 34"/>
                <a:gd name="T3" fmla="*/ 29 h 29"/>
              </a:gdLst>
              <a:ahLst/>
              <a:cxnLst/>
              <a:rect l="T0" t="T1" r="T2" b="T3"/>
              <a:pathLst>
                <a:path w="34" h="29">
                  <a:moveTo>
                    <a:pt x="19" y="0"/>
                  </a:moveTo>
                  <a:cubicBezTo>
                    <a:pt x="6" y="0"/>
                    <a:pt x="0" y="16"/>
                    <a:pt x="9" y="25"/>
                  </a:cubicBezTo>
                  <a:cubicBezTo>
                    <a:pt x="12" y="28"/>
                    <a:pt x="16" y="29"/>
                    <a:pt x="19" y="29"/>
                  </a:cubicBezTo>
                  <a:cubicBezTo>
                    <a:pt x="27" y="29"/>
                    <a:pt x="34" y="23"/>
                    <a:pt x="34" y="14"/>
                  </a:cubicBezTo>
                  <a:cubicBezTo>
                    <a:pt x="34" y="6"/>
                    <a:pt x="28" y="0"/>
                    <a:pt x="19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064" name="자유형: 도형 2063"/>
            <p:cNvSpPr/>
            <p:nvPr/>
          </p:nvSpPr>
          <p:spPr>
            <a:xfrm>
              <a:off x="7848781" y="296781"/>
              <a:ext cx="53919" cy="47668"/>
            </a:xfrm>
            <a:custGeom>
              <a:avLst/>
              <a:gdLst>
                <a:gd name="T0" fmla="*/ 0 w 34"/>
                <a:gd name="T1" fmla="*/ 0 h 29"/>
                <a:gd name="T2" fmla="*/ 34 w 34"/>
                <a:gd name="T3" fmla="*/ 29 h 29"/>
              </a:gdLst>
              <a:ahLst/>
              <a:cxnLst/>
              <a:rect l="T0" t="T1" r="T2" b="T3"/>
              <a:pathLst>
                <a:path w="34" h="29">
                  <a:moveTo>
                    <a:pt x="19" y="0"/>
                  </a:moveTo>
                  <a:cubicBezTo>
                    <a:pt x="6" y="0"/>
                    <a:pt x="0" y="16"/>
                    <a:pt x="9" y="25"/>
                  </a:cubicBezTo>
                  <a:cubicBezTo>
                    <a:pt x="12" y="28"/>
                    <a:pt x="16" y="29"/>
                    <a:pt x="19" y="29"/>
                  </a:cubicBezTo>
                  <a:cubicBezTo>
                    <a:pt x="27" y="29"/>
                    <a:pt x="34" y="23"/>
                    <a:pt x="34" y="14"/>
                  </a:cubicBezTo>
                  <a:cubicBezTo>
                    <a:pt x="34" y="6"/>
                    <a:pt x="28" y="0"/>
                    <a:pt x="19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068" name="자유형: 도형 2067"/>
            <p:cNvSpPr/>
            <p:nvPr/>
          </p:nvSpPr>
          <p:spPr>
            <a:xfrm>
              <a:off x="8058264" y="296781"/>
              <a:ext cx="53975" cy="47668"/>
            </a:xfrm>
            <a:custGeom>
              <a:avLst/>
              <a:gdLst>
                <a:gd name="T0" fmla="*/ 0 w 34"/>
                <a:gd name="T1" fmla="*/ 0 h 29"/>
                <a:gd name="T2" fmla="*/ 34 w 34"/>
                <a:gd name="T3" fmla="*/ 29 h 29"/>
              </a:gdLst>
              <a:ahLst/>
              <a:cxnLst/>
              <a:rect l="T0" t="T1" r="T2" b="T3"/>
              <a:pathLst>
                <a:path w="34" h="29">
                  <a:moveTo>
                    <a:pt x="19" y="0"/>
                  </a:moveTo>
                  <a:cubicBezTo>
                    <a:pt x="6" y="0"/>
                    <a:pt x="0" y="16"/>
                    <a:pt x="9" y="25"/>
                  </a:cubicBezTo>
                  <a:cubicBezTo>
                    <a:pt x="12" y="28"/>
                    <a:pt x="16" y="29"/>
                    <a:pt x="19" y="29"/>
                  </a:cubicBezTo>
                  <a:cubicBezTo>
                    <a:pt x="27" y="29"/>
                    <a:pt x="34" y="23"/>
                    <a:pt x="34" y="14"/>
                  </a:cubicBezTo>
                  <a:cubicBezTo>
                    <a:pt x="34" y="6"/>
                    <a:pt x="28" y="0"/>
                    <a:pt x="19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069" name="자유형: 도형 2068"/>
            <p:cNvSpPr/>
            <p:nvPr/>
          </p:nvSpPr>
          <p:spPr>
            <a:xfrm>
              <a:off x="8266184" y="296781"/>
              <a:ext cx="55538" cy="47668"/>
            </a:xfrm>
            <a:custGeom>
              <a:avLst/>
              <a:gdLst>
                <a:gd name="T0" fmla="*/ 0 w 35"/>
                <a:gd name="T1" fmla="*/ 0 h 30"/>
                <a:gd name="T2" fmla="*/ 35 w 35"/>
                <a:gd name="T3" fmla="*/ 30 h 30"/>
              </a:gdLst>
              <a:ahLst/>
              <a:cxnLst/>
              <a:rect l="T0" t="T1" r="T2" b="T3"/>
              <a:pathLst>
                <a:path w="35" h="30">
                  <a:moveTo>
                    <a:pt x="20" y="0"/>
                  </a:moveTo>
                  <a:cubicBezTo>
                    <a:pt x="6" y="0"/>
                    <a:pt x="0" y="16"/>
                    <a:pt x="9" y="25"/>
                  </a:cubicBezTo>
                  <a:cubicBezTo>
                    <a:pt x="12" y="28"/>
                    <a:pt x="16" y="30"/>
                    <a:pt x="19" y="30"/>
                  </a:cubicBezTo>
                  <a:cubicBezTo>
                    <a:pt x="27" y="30"/>
                    <a:pt x="35" y="23"/>
                    <a:pt x="35" y="14"/>
                  </a:cubicBezTo>
                  <a:cubicBezTo>
                    <a:pt x="35" y="6"/>
                    <a:pt x="28" y="0"/>
                    <a:pt x="20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070" name="자유형: 도형 2069"/>
            <p:cNvSpPr/>
            <p:nvPr/>
          </p:nvSpPr>
          <p:spPr>
            <a:xfrm>
              <a:off x="8475723" y="296781"/>
              <a:ext cx="55538" cy="47668"/>
            </a:xfrm>
            <a:custGeom>
              <a:avLst/>
              <a:gdLst>
                <a:gd name="T0" fmla="*/ 0 w 34"/>
                <a:gd name="T1" fmla="*/ 0 h 29"/>
                <a:gd name="T2" fmla="*/ 34 w 34"/>
                <a:gd name="T3" fmla="*/ 29 h 29"/>
              </a:gdLst>
              <a:ahLst/>
              <a:cxnLst/>
              <a:rect l="T0" t="T1" r="T2" b="T3"/>
              <a:pathLst>
                <a:path w="34" h="29">
                  <a:moveTo>
                    <a:pt x="19" y="0"/>
                  </a:moveTo>
                  <a:cubicBezTo>
                    <a:pt x="6" y="0"/>
                    <a:pt x="0" y="16"/>
                    <a:pt x="9" y="25"/>
                  </a:cubicBezTo>
                  <a:cubicBezTo>
                    <a:pt x="12" y="28"/>
                    <a:pt x="16" y="29"/>
                    <a:pt x="19" y="29"/>
                  </a:cubicBezTo>
                  <a:cubicBezTo>
                    <a:pt x="27" y="29"/>
                    <a:pt x="34" y="23"/>
                    <a:pt x="34" y="14"/>
                  </a:cubicBezTo>
                  <a:cubicBezTo>
                    <a:pt x="34" y="6"/>
                    <a:pt x="28" y="0"/>
                    <a:pt x="19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071" name="자유형: 도형 2070"/>
            <p:cNvSpPr/>
            <p:nvPr/>
          </p:nvSpPr>
          <p:spPr>
            <a:xfrm>
              <a:off x="8685206" y="296781"/>
              <a:ext cx="55538" cy="47668"/>
            </a:xfrm>
            <a:custGeom>
              <a:avLst/>
              <a:gdLst>
                <a:gd name="T0" fmla="*/ 0 w 34"/>
                <a:gd name="T1" fmla="*/ 0 h 29"/>
                <a:gd name="T2" fmla="*/ 34 w 34"/>
                <a:gd name="T3" fmla="*/ 29 h 29"/>
              </a:gdLst>
              <a:ahLst/>
              <a:cxnLst/>
              <a:rect l="T0" t="T1" r="T2" b="T3"/>
              <a:pathLst>
                <a:path w="34" h="29">
                  <a:moveTo>
                    <a:pt x="19" y="0"/>
                  </a:moveTo>
                  <a:cubicBezTo>
                    <a:pt x="6" y="0"/>
                    <a:pt x="0" y="16"/>
                    <a:pt x="9" y="25"/>
                  </a:cubicBezTo>
                  <a:cubicBezTo>
                    <a:pt x="12" y="28"/>
                    <a:pt x="16" y="29"/>
                    <a:pt x="19" y="29"/>
                  </a:cubicBezTo>
                  <a:cubicBezTo>
                    <a:pt x="27" y="29"/>
                    <a:pt x="34" y="23"/>
                    <a:pt x="34" y="14"/>
                  </a:cubicBezTo>
                  <a:cubicBezTo>
                    <a:pt x="34" y="6"/>
                    <a:pt x="28" y="0"/>
                    <a:pt x="19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072" name="자유형: 도형 2071"/>
            <p:cNvSpPr/>
            <p:nvPr/>
          </p:nvSpPr>
          <p:spPr>
            <a:xfrm>
              <a:off x="8894745" y="296781"/>
              <a:ext cx="55538" cy="47668"/>
            </a:xfrm>
            <a:custGeom>
              <a:avLst/>
              <a:gdLst>
                <a:gd name="T0" fmla="*/ 0 w 34"/>
                <a:gd name="T1" fmla="*/ 0 h 29"/>
                <a:gd name="T2" fmla="*/ 34 w 34"/>
                <a:gd name="T3" fmla="*/ 29 h 29"/>
              </a:gdLst>
              <a:ahLst/>
              <a:cxnLst/>
              <a:rect l="T0" t="T1" r="T2" b="T3"/>
              <a:pathLst>
                <a:path w="34" h="29">
                  <a:moveTo>
                    <a:pt x="19" y="0"/>
                  </a:moveTo>
                  <a:cubicBezTo>
                    <a:pt x="6" y="0"/>
                    <a:pt x="0" y="16"/>
                    <a:pt x="9" y="25"/>
                  </a:cubicBezTo>
                  <a:cubicBezTo>
                    <a:pt x="12" y="28"/>
                    <a:pt x="16" y="29"/>
                    <a:pt x="19" y="29"/>
                  </a:cubicBezTo>
                  <a:cubicBezTo>
                    <a:pt x="27" y="29"/>
                    <a:pt x="34" y="23"/>
                    <a:pt x="34" y="14"/>
                  </a:cubicBezTo>
                  <a:cubicBezTo>
                    <a:pt x="34" y="6"/>
                    <a:pt x="28" y="0"/>
                    <a:pt x="19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073" name="자유형: 도형 2072"/>
            <p:cNvSpPr/>
            <p:nvPr/>
          </p:nvSpPr>
          <p:spPr>
            <a:xfrm>
              <a:off x="9104229" y="296781"/>
              <a:ext cx="55538" cy="47668"/>
            </a:xfrm>
            <a:custGeom>
              <a:avLst/>
              <a:gdLst>
                <a:gd name="T0" fmla="*/ 0 w 34"/>
                <a:gd name="T1" fmla="*/ 0 h 29"/>
                <a:gd name="T2" fmla="*/ 34 w 34"/>
                <a:gd name="T3" fmla="*/ 29 h 29"/>
              </a:gdLst>
              <a:ahLst/>
              <a:cxnLst/>
              <a:rect l="T0" t="T1" r="T2" b="T3"/>
              <a:pathLst>
                <a:path w="34" h="29">
                  <a:moveTo>
                    <a:pt x="19" y="0"/>
                  </a:moveTo>
                  <a:cubicBezTo>
                    <a:pt x="6" y="0"/>
                    <a:pt x="0" y="16"/>
                    <a:pt x="9" y="25"/>
                  </a:cubicBezTo>
                  <a:cubicBezTo>
                    <a:pt x="12" y="28"/>
                    <a:pt x="16" y="29"/>
                    <a:pt x="19" y="29"/>
                  </a:cubicBezTo>
                  <a:cubicBezTo>
                    <a:pt x="27" y="29"/>
                    <a:pt x="34" y="23"/>
                    <a:pt x="34" y="14"/>
                  </a:cubicBezTo>
                  <a:cubicBezTo>
                    <a:pt x="34" y="6"/>
                    <a:pt x="28" y="0"/>
                    <a:pt x="19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074" name="자유형: 도형 2073"/>
            <p:cNvSpPr/>
            <p:nvPr/>
          </p:nvSpPr>
          <p:spPr>
            <a:xfrm>
              <a:off x="7647168" y="515865"/>
              <a:ext cx="46049" cy="47612"/>
            </a:xfrm>
            <a:custGeom>
              <a:avLst/>
              <a:gdLst>
                <a:gd name="T0" fmla="*/ 0 w 29"/>
                <a:gd name="T1" fmla="*/ 0 h 30"/>
                <a:gd name="T2" fmla="*/ 29 w 29"/>
                <a:gd name="T3" fmla="*/ 30 h 30"/>
              </a:gdLst>
              <a:ahLst/>
              <a:cxnLst/>
              <a:rect l="T0" t="T1" r="T2" b="T3"/>
              <a:pathLst>
                <a:path w="29" h="30">
                  <a:moveTo>
                    <a:pt x="14" y="0"/>
                  </a:moveTo>
                  <a:cubicBezTo>
                    <a:pt x="6" y="0"/>
                    <a:pt x="0" y="6"/>
                    <a:pt x="0" y="15"/>
                  </a:cubicBezTo>
                  <a:cubicBezTo>
                    <a:pt x="0" y="23"/>
                    <a:pt x="6" y="30"/>
                    <a:pt x="14" y="30"/>
                  </a:cubicBezTo>
                  <a:cubicBezTo>
                    <a:pt x="23" y="30"/>
                    <a:pt x="29" y="23"/>
                    <a:pt x="29" y="15"/>
                  </a:cubicBezTo>
                  <a:cubicBezTo>
                    <a:pt x="29" y="6"/>
                    <a:pt x="23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075" name="자유형: 도형 2074"/>
            <p:cNvSpPr/>
            <p:nvPr/>
          </p:nvSpPr>
          <p:spPr>
            <a:xfrm>
              <a:off x="7855088" y="515865"/>
              <a:ext cx="47612" cy="47612"/>
            </a:xfrm>
            <a:custGeom>
              <a:avLst/>
              <a:gdLst>
                <a:gd name="T0" fmla="*/ 0 w 29"/>
                <a:gd name="T1" fmla="*/ 0 h 30"/>
                <a:gd name="T2" fmla="*/ 29 w 29"/>
                <a:gd name="T3" fmla="*/ 30 h 30"/>
              </a:gdLst>
              <a:ahLst/>
              <a:cxnLst/>
              <a:rect l="T0" t="T1" r="T2" b="T3"/>
              <a:pathLst>
                <a:path w="29" h="30">
                  <a:moveTo>
                    <a:pt x="14" y="0"/>
                  </a:moveTo>
                  <a:cubicBezTo>
                    <a:pt x="6" y="0"/>
                    <a:pt x="0" y="6"/>
                    <a:pt x="0" y="15"/>
                  </a:cubicBezTo>
                  <a:cubicBezTo>
                    <a:pt x="0" y="23"/>
                    <a:pt x="6" y="30"/>
                    <a:pt x="14" y="30"/>
                  </a:cubicBezTo>
                  <a:cubicBezTo>
                    <a:pt x="23" y="30"/>
                    <a:pt x="29" y="23"/>
                    <a:pt x="29" y="15"/>
                  </a:cubicBezTo>
                  <a:cubicBezTo>
                    <a:pt x="29" y="6"/>
                    <a:pt x="23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076" name="자유형: 도형 2075"/>
            <p:cNvSpPr/>
            <p:nvPr/>
          </p:nvSpPr>
          <p:spPr>
            <a:xfrm>
              <a:off x="8064627" y="515865"/>
              <a:ext cx="47612" cy="47612"/>
            </a:xfrm>
            <a:custGeom>
              <a:avLst/>
              <a:gdLst>
                <a:gd name="T0" fmla="*/ 0 w 29"/>
                <a:gd name="T1" fmla="*/ 0 h 30"/>
                <a:gd name="T2" fmla="*/ 29 w 29"/>
                <a:gd name="T3" fmla="*/ 30 h 30"/>
              </a:gdLst>
              <a:ahLst/>
              <a:cxnLst/>
              <a:rect l="T0" t="T1" r="T2" b="T3"/>
              <a:pathLst>
                <a:path w="29" h="30">
                  <a:moveTo>
                    <a:pt x="14" y="0"/>
                  </a:moveTo>
                  <a:cubicBezTo>
                    <a:pt x="6" y="0"/>
                    <a:pt x="0" y="6"/>
                    <a:pt x="0" y="15"/>
                  </a:cubicBezTo>
                  <a:cubicBezTo>
                    <a:pt x="0" y="23"/>
                    <a:pt x="6" y="30"/>
                    <a:pt x="14" y="30"/>
                  </a:cubicBezTo>
                  <a:cubicBezTo>
                    <a:pt x="23" y="30"/>
                    <a:pt x="29" y="23"/>
                    <a:pt x="29" y="15"/>
                  </a:cubicBezTo>
                  <a:cubicBezTo>
                    <a:pt x="29" y="6"/>
                    <a:pt x="23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077" name="자유형: 도형 2076"/>
            <p:cNvSpPr/>
            <p:nvPr/>
          </p:nvSpPr>
          <p:spPr>
            <a:xfrm>
              <a:off x="8266184" y="515865"/>
              <a:ext cx="55538" cy="47612"/>
            </a:xfrm>
            <a:custGeom>
              <a:avLst/>
              <a:gdLst>
                <a:gd name="T0" fmla="*/ 0 w 35"/>
                <a:gd name="T1" fmla="*/ 0 h 29"/>
                <a:gd name="T2" fmla="*/ 35 w 35"/>
                <a:gd name="T3" fmla="*/ 29 h 29"/>
              </a:gdLst>
              <a:ahLst/>
              <a:cxnLst/>
              <a:rect l="T0" t="T1" r="T2" b="T3"/>
              <a:pathLst>
                <a:path w="35" h="29">
                  <a:moveTo>
                    <a:pt x="20" y="0"/>
                  </a:moveTo>
                  <a:quadBezTo>
                    <a:pt x="20" y="0"/>
                    <a:pt x="20" y="0"/>
                  </a:quadBezTo>
                  <a:cubicBezTo>
                    <a:pt x="6" y="0"/>
                    <a:pt x="0" y="16"/>
                    <a:pt x="9" y="25"/>
                  </a:cubicBezTo>
                  <a:cubicBezTo>
                    <a:pt x="12" y="28"/>
                    <a:pt x="16" y="29"/>
                    <a:pt x="19" y="29"/>
                  </a:cubicBezTo>
                  <a:cubicBezTo>
                    <a:pt x="27" y="29"/>
                    <a:pt x="35" y="23"/>
                    <a:pt x="35" y="14"/>
                  </a:cubicBezTo>
                  <a:cubicBezTo>
                    <a:pt x="35" y="6"/>
                    <a:pt x="28" y="0"/>
                    <a:pt x="20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078" name="자유형: 도형 2077"/>
            <p:cNvSpPr/>
            <p:nvPr/>
          </p:nvSpPr>
          <p:spPr>
            <a:xfrm>
              <a:off x="8475723" y="515865"/>
              <a:ext cx="55538" cy="47612"/>
            </a:xfrm>
            <a:custGeom>
              <a:avLst/>
              <a:gdLst>
                <a:gd name="T0" fmla="*/ 0 w 34"/>
                <a:gd name="T1" fmla="*/ 0 h 29"/>
                <a:gd name="T2" fmla="*/ 34 w 34"/>
                <a:gd name="T3" fmla="*/ 29 h 29"/>
              </a:gdLst>
              <a:ahLst/>
              <a:cxnLst/>
              <a:rect l="T0" t="T1" r="T2" b="T3"/>
              <a:pathLst>
                <a:path w="34" h="29">
                  <a:moveTo>
                    <a:pt x="20" y="0"/>
                  </a:moveTo>
                  <a:quadBezTo>
                    <a:pt x="19" y="0"/>
                    <a:pt x="19" y="0"/>
                  </a:quadBezTo>
                  <a:cubicBezTo>
                    <a:pt x="6" y="0"/>
                    <a:pt x="0" y="16"/>
                    <a:pt x="9" y="25"/>
                  </a:cubicBezTo>
                  <a:cubicBezTo>
                    <a:pt x="12" y="28"/>
                    <a:pt x="16" y="29"/>
                    <a:pt x="19" y="29"/>
                  </a:cubicBezTo>
                  <a:cubicBezTo>
                    <a:pt x="27" y="29"/>
                    <a:pt x="34" y="23"/>
                    <a:pt x="34" y="14"/>
                  </a:cubicBezTo>
                  <a:cubicBezTo>
                    <a:pt x="34" y="6"/>
                    <a:pt x="28" y="0"/>
                    <a:pt x="20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079" name="자유형: 도형 2078"/>
            <p:cNvSpPr/>
            <p:nvPr/>
          </p:nvSpPr>
          <p:spPr>
            <a:xfrm>
              <a:off x="8693132" y="515865"/>
              <a:ext cx="47612" cy="47612"/>
            </a:xfrm>
            <a:custGeom>
              <a:avLst/>
              <a:gdLst>
                <a:gd name="T0" fmla="*/ 0 w 29"/>
                <a:gd name="T1" fmla="*/ 0 h 30"/>
                <a:gd name="T2" fmla="*/ 29 w 29"/>
                <a:gd name="T3" fmla="*/ 30 h 30"/>
              </a:gdLst>
              <a:ahLst/>
              <a:cxnLst/>
              <a:rect l="T0" t="T1" r="T2" b="T3"/>
              <a:pathLst>
                <a:path w="29" h="30">
                  <a:moveTo>
                    <a:pt x="14" y="0"/>
                  </a:moveTo>
                  <a:cubicBezTo>
                    <a:pt x="6" y="0"/>
                    <a:pt x="0" y="6"/>
                    <a:pt x="0" y="15"/>
                  </a:cubicBezTo>
                  <a:cubicBezTo>
                    <a:pt x="0" y="23"/>
                    <a:pt x="6" y="30"/>
                    <a:pt x="14" y="30"/>
                  </a:cubicBezTo>
                  <a:cubicBezTo>
                    <a:pt x="23" y="30"/>
                    <a:pt x="29" y="23"/>
                    <a:pt x="29" y="15"/>
                  </a:cubicBezTo>
                  <a:cubicBezTo>
                    <a:pt x="29" y="6"/>
                    <a:pt x="23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080" name="자유형: 도형 2079"/>
            <p:cNvSpPr/>
            <p:nvPr/>
          </p:nvSpPr>
          <p:spPr>
            <a:xfrm>
              <a:off x="8902671" y="515865"/>
              <a:ext cx="47612" cy="47612"/>
            </a:xfrm>
            <a:custGeom>
              <a:avLst/>
              <a:gdLst>
                <a:gd name="T0" fmla="*/ 0 w 29"/>
                <a:gd name="T1" fmla="*/ 0 h 30"/>
                <a:gd name="T2" fmla="*/ 29 w 29"/>
                <a:gd name="T3" fmla="*/ 30 h 30"/>
              </a:gdLst>
              <a:ahLst/>
              <a:cxnLst/>
              <a:rect l="T0" t="T1" r="T2" b="T3"/>
              <a:pathLst>
                <a:path w="29" h="30">
                  <a:moveTo>
                    <a:pt x="14" y="0"/>
                  </a:moveTo>
                  <a:cubicBezTo>
                    <a:pt x="6" y="0"/>
                    <a:pt x="0" y="6"/>
                    <a:pt x="0" y="15"/>
                  </a:cubicBezTo>
                  <a:cubicBezTo>
                    <a:pt x="0" y="23"/>
                    <a:pt x="6" y="30"/>
                    <a:pt x="14" y="30"/>
                  </a:cubicBezTo>
                  <a:cubicBezTo>
                    <a:pt x="23" y="30"/>
                    <a:pt x="29" y="23"/>
                    <a:pt x="29" y="15"/>
                  </a:cubicBezTo>
                  <a:cubicBezTo>
                    <a:pt x="29" y="6"/>
                    <a:pt x="23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084" name="자유형: 도형 2083"/>
            <p:cNvSpPr/>
            <p:nvPr/>
          </p:nvSpPr>
          <p:spPr>
            <a:xfrm>
              <a:off x="9112154" y="515865"/>
              <a:ext cx="47612" cy="47612"/>
            </a:xfrm>
            <a:custGeom>
              <a:avLst/>
              <a:gdLst>
                <a:gd name="T0" fmla="*/ 0 w 29"/>
                <a:gd name="T1" fmla="*/ 0 h 30"/>
                <a:gd name="T2" fmla="*/ 29 w 29"/>
                <a:gd name="T3" fmla="*/ 30 h 30"/>
              </a:gdLst>
              <a:ahLst/>
              <a:cxnLst/>
              <a:rect l="T0" t="T1" r="T2" b="T3"/>
              <a:pathLst>
                <a:path w="29" h="30">
                  <a:moveTo>
                    <a:pt x="14" y="0"/>
                  </a:moveTo>
                  <a:cubicBezTo>
                    <a:pt x="6" y="0"/>
                    <a:pt x="0" y="6"/>
                    <a:pt x="0" y="15"/>
                  </a:cubicBezTo>
                  <a:cubicBezTo>
                    <a:pt x="0" y="23"/>
                    <a:pt x="6" y="30"/>
                    <a:pt x="14" y="30"/>
                  </a:cubicBezTo>
                  <a:cubicBezTo>
                    <a:pt x="23" y="30"/>
                    <a:pt x="29" y="23"/>
                    <a:pt x="29" y="15"/>
                  </a:cubicBezTo>
                  <a:cubicBezTo>
                    <a:pt x="29" y="6"/>
                    <a:pt x="23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085" name="자유형: 도형 2084"/>
            <p:cNvSpPr/>
            <p:nvPr/>
          </p:nvSpPr>
          <p:spPr>
            <a:xfrm>
              <a:off x="7639241" y="734893"/>
              <a:ext cx="53975" cy="47612"/>
            </a:xfrm>
            <a:custGeom>
              <a:avLst/>
              <a:gdLst>
                <a:gd name="T0" fmla="*/ 0 w 34"/>
                <a:gd name="T1" fmla="*/ 0 h 29"/>
                <a:gd name="T2" fmla="*/ 34 w 34"/>
                <a:gd name="T3" fmla="*/ 29 h 29"/>
              </a:gdLst>
              <a:ahLst/>
              <a:cxnLst/>
              <a:rect l="T0" t="T1" r="T2" b="T3"/>
              <a:pathLst>
                <a:path w="34" h="29">
                  <a:moveTo>
                    <a:pt x="19" y="0"/>
                  </a:moveTo>
                  <a:cubicBezTo>
                    <a:pt x="6" y="0"/>
                    <a:pt x="0" y="16"/>
                    <a:pt x="9" y="25"/>
                  </a:cubicBezTo>
                  <a:cubicBezTo>
                    <a:pt x="12" y="28"/>
                    <a:pt x="16" y="29"/>
                    <a:pt x="19" y="29"/>
                  </a:cubicBezTo>
                  <a:cubicBezTo>
                    <a:pt x="27" y="29"/>
                    <a:pt x="34" y="23"/>
                    <a:pt x="34" y="14"/>
                  </a:cubicBezTo>
                  <a:cubicBezTo>
                    <a:pt x="34" y="6"/>
                    <a:pt x="28" y="0"/>
                    <a:pt x="19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086" name="자유형: 도형 2085"/>
            <p:cNvSpPr/>
            <p:nvPr/>
          </p:nvSpPr>
          <p:spPr>
            <a:xfrm>
              <a:off x="7848781" y="734893"/>
              <a:ext cx="53919" cy="47612"/>
            </a:xfrm>
            <a:custGeom>
              <a:avLst/>
              <a:gdLst>
                <a:gd name="T0" fmla="*/ 0 w 34"/>
                <a:gd name="T1" fmla="*/ 0 h 29"/>
                <a:gd name="T2" fmla="*/ 34 w 34"/>
                <a:gd name="T3" fmla="*/ 29 h 29"/>
              </a:gdLst>
              <a:ahLst/>
              <a:cxnLst/>
              <a:rect l="T0" t="T1" r="T2" b="T3"/>
              <a:pathLst>
                <a:path w="34" h="29">
                  <a:moveTo>
                    <a:pt x="19" y="0"/>
                  </a:moveTo>
                  <a:cubicBezTo>
                    <a:pt x="6" y="0"/>
                    <a:pt x="0" y="16"/>
                    <a:pt x="9" y="25"/>
                  </a:cubicBezTo>
                  <a:cubicBezTo>
                    <a:pt x="12" y="28"/>
                    <a:pt x="16" y="29"/>
                    <a:pt x="19" y="29"/>
                  </a:cubicBezTo>
                  <a:cubicBezTo>
                    <a:pt x="27" y="29"/>
                    <a:pt x="34" y="23"/>
                    <a:pt x="34" y="14"/>
                  </a:cubicBezTo>
                  <a:cubicBezTo>
                    <a:pt x="34" y="6"/>
                    <a:pt x="28" y="0"/>
                    <a:pt x="19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087" name="자유형: 도형 2086"/>
            <p:cNvSpPr/>
            <p:nvPr/>
          </p:nvSpPr>
          <p:spPr>
            <a:xfrm>
              <a:off x="8058264" y="734893"/>
              <a:ext cx="53975" cy="47612"/>
            </a:xfrm>
            <a:custGeom>
              <a:avLst/>
              <a:gdLst>
                <a:gd name="T0" fmla="*/ 0 w 34"/>
                <a:gd name="T1" fmla="*/ 0 h 29"/>
                <a:gd name="T2" fmla="*/ 34 w 34"/>
                <a:gd name="T3" fmla="*/ 29 h 29"/>
              </a:gdLst>
              <a:ahLst/>
              <a:cxnLst/>
              <a:rect l="T0" t="T1" r="T2" b="T3"/>
              <a:pathLst>
                <a:path w="34" h="29">
                  <a:moveTo>
                    <a:pt x="19" y="0"/>
                  </a:moveTo>
                  <a:cubicBezTo>
                    <a:pt x="6" y="0"/>
                    <a:pt x="0" y="16"/>
                    <a:pt x="9" y="25"/>
                  </a:cubicBezTo>
                  <a:cubicBezTo>
                    <a:pt x="12" y="28"/>
                    <a:pt x="16" y="29"/>
                    <a:pt x="19" y="29"/>
                  </a:cubicBezTo>
                  <a:cubicBezTo>
                    <a:pt x="27" y="29"/>
                    <a:pt x="34" y="23"/>
                    <a:pt x="34" y="14"/>
                  </a:cubicBezTo>
                  <a:cubicBezTo>
                    <a:pt x="34" y="6"/>
                    <a:pt x="28" y="0"/>
                    <a:pt x="19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088" name="자유형: 도형 2087"/>
            <p:cNvSpPr/>
            <p:nvPr/>
          </p:nvSpPr>
          <p:spPr>
            <a:xfrm>
              <a:off x="8266184" y="734893"/>
              <a:ext cx="55538" cy="47612"/>
            </a:xfrm>
            <a:custGeom>
              <a:avLst/>
              <a:gdLst>
                <a:gd name="T0" fmla="*/ 0 w 35"/>
                <a:gd name="T1" fmla="*/ 0 h 29"/>
                <a:gd name="T2" fmla="*/ 35 w 35"/>
                <a:gd name="T3" fmla="*/ 29 h 29"/>
              </a:gdLst>
              <a:ahLst/>
              <a:cxnLst/>
              <a:rect l="T0" t="T1" r="T2" b="T3"/>
              <a:pathLst>
                <a:path w="35" h="29">
                  <a:moveTo>
                    <a:pt x="20" y="0"/>
                  </a:moveTo>
                  <a:cubicBezTo>
                    <a:pt x="6" y="0"/>
                    <a:pt x="0" y="16"/>
                    <a:pt x="9" y="25"/>
                  </a:cubicBezTo>
                  <a:cubicBezTo>
                    <a:pt x="12" y="28"/>
                    <a:pt x="16" y="29"/>
                    <a:pt x="19" y="29"/>
                  </a:cubicBezTo>
                  <a:cubicBezTo>
                    <a:pt x="27" y="29"/>
                    <a:pt x="35" y="23"/>
                    <a:pt x="35" y="14"/>
                  </a:cubicBezTo>
                  <a:cubicBezTo>
                    <a:pt x="35" y="6"/>
                    <a:pt x="28" y="0"/>
                    <a:pt x="20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089" name="자유형: 도형 2088"/>
            <p:cNvSpPr/>
            <p:nvPr/>
          </p:nvSpPr>
          <p:spPr>
            <a:xfrm>
              <a:off x="8475723" y="734893"/>
              <a:ext cx="55538" cy="47612"/>
            </a:xfrm>
            <a:custGeom>
              <a:avLst/>
              <a:gdLst>
                <a:gd name="T0" fmla="*/ 0 w 34"/>
                <a:gd name="T1" fmla="*/ 0 h 29"/>
                <a:gd name="T2" fmla="*/ 34 w 34"/>
                <a:gd name="T3" fmla="*/ 29 h 29"/>
              </a:gdLst>
              <a:ahLst/>
              <a:cxnLst/>
              <a:rect l="T0" t="T1" r="T2" b="T3"/>
              <a:pathLst>
                <a:path w="34" h="29">
                  <a:moveTo>
                    <a:pt x="19" y="0"/>
                  </a:moveTo>
                  <a:cubicBezTo>
                    <a:pt x="6" y="0"/>
                    <a:pt x="0" y="16"/>
                    <a:pt x="9" y="25"/>
                  </a:cubicBezTo>
                  <a:cubicBezTo>
                    <a:pt x="12" y="28"/>
                    <a:pt x="16" y="29"/>
                    <a:pt x="19" y="29"/>
                  </a:cubicBezTo>
                  <a:cubicBezTo>
                    <a:pt x="27" y="29"/>
                    <a:pt x="34" y="23"/>
                    <a:pt x="34" y="14"/>
                  </a:cubicBezTo>
                  <a:cubicBezTo>
                    <a:pt x="34" y="6"/>
                    <a:pt x="28" y="0"/>
                    <a:pt x="19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090" name="자유형: 도형 2089"/>
            <p:cNvSpPr/>
            <p:nvPr/>
          </p:nvSpPr>
          <p:spPr>
            <a:xfrm>
              <a:off x="8685206" y="734893"/>
              <a:ext cx="55538" cy="47612"/>
            </a:xfrm>
            <a:custGeom>
              <a:avLst/>
              <a:gdLst>
                <a:gd name="T0" fmla="*/ 0 w 34"/>
                <a:gd name="T1" fmla="*/ 0 h 29"/>
                <a:gd name="T2" fmla="*/ 34 w 34"/>
                <a:gd name="T3" fmla="*/ 29 h 29"/>
              </a:gdLst>
              <a:ahLst/>
              <a:cxnLst/>
              <a:rect l="T0" t="T1" r="T2" b="T3"/>
              <a:pathLst>
                <a:path w="34" h="29">
                  <a:moveTo>
                    <a:pt x="19" y="0"/>
                  </a:moveTo>
                  <a:cubicBezTo>
                    <a:pt x="6" y="0"/>
                    <a:pt x="0" y="16"/>
                    <a:pt x="9" y="25"/>
                  </a:cubicBezTo>
                  <a:cubicBezTo>
                    <a:pt x="12" y="28"/>
                    <a:pt x="16" y="29"/>
                    <a:pt x="19" y="29"/>
                  </a:cubicBezTo>
                  <a:cubicBezTo>
                    <a:pt x="27" y="29"/>
                    <a:pt x="34" y="23"/>
                    <a:pt x="34" y="14"/>
                  </a:cubicBezTo>
                  <a:cubicBezTo>
                    <a:pt x="34" y="6"/>
                    <a:pt x="28" y="0"/>
                    <a:pt x="19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091" name="자유형: 도형 2090"/>
            <p:cNvSpPr/>
            <p:nvPr/>
          </p:nvSpPr>
          <p:spPr>
            <a:xfrm>
              <a:off x="8894745" y="734893"/>
              <a:ext cx="55538" cy="47612"/>
            </a:xfrm>
            <a:custGeom>
              <a:avLst/>
              <a:gdLst>
                <a:gd name="T0" fmla="*/ 0 w 34"/>
                <a:gd name="T1" fmla="*/ 0 h 29"/>
                <a:gd name="T2" fmla="*/ 34 w 34"/>
                <a:gd name="T3" fmla="*/ 29 h 29"/>
              </a:gdLst>
              <a:ahLst/>
              <a:cxnLst/>
              <a:rect l="T0" t="T1" r="T2" b="T3"/>
              <a:pathLst>
                <a:path w="34" h="29">
                  <a:moveTo>
                    <a:pt x="19" y="0"/>
                  </a:moveTo>
                  <a:cubicBezTo>
                    <a:pt x="6" y="0"/>
                    <a:pt x="0" y="16"/>
                    <a:pt x="9" y="25"/>
                  </a:cubicBezTo>
                  <a:cubicBezTo>
                    <a:pt x="12" y="28"/>
                    <a:pt x="16" y="29"/>
                    <a:pt x="19" y="29"/>
                  </a:cubicBezTo>
                  <a:cubicBezTo>
                    <a:pt x="27" y="29"/>
                    <a:pt x="34" y="23"/>
                    <a:pt x="34" y="14"/>
                  </a:cubicBezTo>
                  <a:cubicBezTo>
                    <a:pt x="34" y="6"/>
                    <a:pt x="28" y="0"/>
                    <a:pt x="19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092" name="자유형: 도형 2091"/>
            <p:cNvSpPr/>
            <p:nvPr/>
          </p:nvSpPr>
          <p:spPr>
            <a:xfrm>
              <a:off x="9104229" y="734893"/>
              <a:ext cx="55538" cy="47612"/>
            </a:xfrm>
            <a:custGeom>
              <a:avLst/>
              <a:gdLst>
                <a:gd name="T0" fmla="*/ 0 w 34"/>
                <a:gd name="T1" fmla="*/ 0 h 29"/>
                <a:gd name="T2" fmla="*/ 34 w 34"/>
                <a:gd name="T3" fmla="*/ 29 h 29"/>
              </a:gdLst>
              <a:ahLst/>
              <a:cxnLst/>
              <a:rect l="T0" t="T1" r="T2" b="T3"/>
              <a:pathLst>
                <a:path w="34" h="29">
                  <a:moveTo>
                    <a:pt x="19" y="0"/>
                  </a:moveTo>
                  <a:cubicBezTo>
                    <a:pt x="6" y="0"/>
                    <a:pt x="0" y="16"/>
                    <a:pt x="9" y="25"/>
                  </a:cubicBezTo>
                  <a:cubicBezTo>
                    <a:pt x="12" y="28"/>
                    <a:pt x="16" y="29"/>
                    <a:pt x="19" y="29"/>
                  </a:cubicBezTo>
                  <a:cubicBezTo>
                    <a:pt x="27" y="29"/>
                    <a:pt x="34" y="23"/>
                    <a:pt x="34" y="14"/>
                  </a:cubicBezTo>
                  <a:cubicBezTo>
                    <a:pt x="34" y="6"/>
                    <a:pt x="28" y="0"/>
                    <a:pt x="19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093" name="자유형: 도형 2092"/>
            <p:cNvSpPr/>
            <p:nvPr/>
          </p:nvSpPr>
          <p:spPr>
            <a:xfrm>
              <a:off x="7639241" y="953921"/>
              <a:ext cx="53975" cy="45993"/>
            </a:xfrm>
            <a:custGeom>
              <a:avLst/>
              <a:gdLst>
                <a:gd name="T0" fmla="*/ 0 w 34"/>
                <a:gd name="T1" fmla="*/ 0 h 29"/>
                <a:gd name="T2" fmla="*/ 34 w 34"/>
                <a:gd name="T3" fmla="*/ 29 h 29"/>
              </a:gdLst>
              <a:ahLst/>
              <a:cxnLst/>
              <a:rect l="T0" t="T1" r="T2" b="T3"/>
              <a:pathLst>
                <a:path w="34" h="29">
                  <a:moveTo>
                    <a:pt x="19" y="0"/>
                  </a:moveTo>
                  <a:cubicBezTo>
                    <a:pt x="6" y="0"/>
                    <a:pt x="0" y="16"/>
                    <a:pt x="9" y="25"/>
                  </a:cubicBezTo>
                  <a:cubicBezTo>
                    <a:pt x="12" y="28"/>
                    <a:pt x="16" y="29"/>
                    <a:pt x="19" y="29"/>
                  </a:cubicBezTo>
                  <a:cubicBezTo>
                    <a:pt x="27" y="29"/>
                    <a:pt x="34" y="23"/>
                    <a:pt x="34" y="14"/>
                  </a:cubicBezTo>
                  <a:cubicBezTo>
                    <a:pt x="34" y="6"/>
                    <a:pt x="28" y="0"/>
                    <a:pt x="19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094" name="자유형: 도형 2093"/>
            <p:cNvSpPr/>
            <p:nvPr/>
          </p:nvSpPr>
          <p:spPr>
            <a:xfrm>
              <a:off x="7848781" y="953921"/>
              <a:ext cx="53919" cy="45993"/>
            </a:xfrm>
            <a:custGeom>
              <a:avLst/>
              <a:gdLst>
                <a:gd name="T0" fmla="*/ 0 w 34"/>
                <a:gd name="T1" fmla="*/ 0 h 29"/>
                <a:gd name="T2" fmla="*/ 34 w 34"/>
                <a:gd name="T3" fmla="*/ 29 h 29"/>
              </a:gdLst>
              <a:ahLst/>
              <a:cxnLst/>
              <a:rect l="T0" t="T1" r="T2" b="T3"/>
              <a:pathLst>
                <a:path w="34" h="29">
                  <a:moveTo>
                    <a:pt x="19" y="0"/>
                  </a:moveTo>
                  <a:cubicBezTo>
                    <a:pt x="6" y="0"/>
                    <a:pt x="0" y="16"/>
                    <a:pt x="9" y="25"/>
                  </a:cubicBezTo>
                  <a:cubicBezTo>
                    <a:pt x="12" y="28"/>
                    <a:pt x="16" y="29"/>
                    <a:pt x="19" y="29"/>
                  </a:cubicBezTo>
                  <a:cubicBezTo>
                    <a:pt x="27" y="29"/>
                    <a:pt x="34" y="23"/>
                    <a:pt x="34" y="14"/>
                  </a:cubicBezTo>
                  <a:cubicBezTo>
                    <a:pt x="34" y="6"/>
                    <a:pt x="28" y="0"/>
                    <a:pt x="19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095" name="자유형: 도형 2094"/>
            <p:cNvSpPr/>
            <p:nvPr/>
          </p:nvSpPr>
          <p:spPr>
            <a:xfrm>
              <a:off x="8058264" y="953921"/>
              <a:ext cx="53975" cy="45993"/>
            </a:xfrm>
            <a:custGeom>
              <a:avLst/>
              <a:gdLst>
                <a:gd name="T0" fmla="*/ 0 w 34"/>
                <a:gd name="T1" fmla="*/ 0 h 29"/>
                <a:gd name="T2" fmla="*/ 34 w 34"/>
                <a:gd name="T3" fmla="*/ 29 h 29"/>
              </a:gdLst>
              <a:ahLst/>
              <a:cxnLst/>
              <a:rect l="T0" t="T1" r="T2" b="T3"/>
              <a:pathLst>
                <a:path w="34" h="29">
                  <a:moveTo>
                    <a:pt x="19" y="0"/>
                  </a:moveTo>
                  <a:cubicBezTo>
                    <a:pt x="6" y="0"/>
                    <a:pt x="0" y="16"/>
                    <a:pt x="9" y="25"/>
                  </a:cubicBezTo>
                  <a:cubicBezTo>
                    <a:pt x="12" y="28"/>
                    <a:pt x="16" y="29"/>
                    <a:pt x="19" y="29"/>
                  </a:cubicBezTo>
                  <a:cubicBezTo>
                    <a:pt x="27" y="29"/>
                    <a:pt x="34" y="23"/>
                    <a:pt x="34" y="14"/>
                  </a:cubicBezTo>
                  <a:cubicBezTo>
                    <a:pt x="34" y="6"/>
                    <a:pt x="28" y="0"/>
                    <a:pt x="19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096" name="자유형: 도형 2095"/>
            <p:cNvSpPr/>
            <p:nvPr/>
          </p:nvSpPr>
          <p:spPr>
            <a:xfrm>
              <a:off x="8266184" y="953921"/>
              <a:ext cx="55538" cy="47612"/>
            </a:xfrm>
            <a:custGeom>
              <a:avLst/>
              <a:gdLst>
                <a:gd name="T0" fmla="*/ 0 w 35"/>
                <a:gd name="T1" fmla="*/ 0 h 30"/>
                <a:gd name="T2" fmla="*/ 35 w 35"/>
                <a:gd name="T3" fmla="*/ 30 h 30"/>
              </a:gdLst>
              <a:ahLst/>
              <a:cxnLst/>
              <a:rect l="T0" t="T1" r="T2" b="T3"/>
              <a:pathLst>
                <a:path w="35" h="30">
                  <a:moveTo>
                    <a:pt x="20" y="0"/>
                  </a:moveTo>
                  <a:cubicBezTo>
                    <a:pt x="6" y="0"/>
                    <a:pt x="0" y="16"/>
                    <a:pt x="9" y="25"/>
                  </a:cubicBezTo>
                  <a:cubicBezTo>
                    <a:pt x="12" y="28"/>
                    <a:pt x="16" y="30"/>
                    <a:pt x="20" y="30"/>
                  </a:cubicBezTo>
                  <a:cubicBezTo>
                    <a:pt x="27" y="30"/>
                    <a:pt x="35" y="24"/>
                    <a:pt x="35" y="14"/>
                  </a:cubicBezTo>
                  <a:cubicBezTo>
                    <a:pt x="35" y="6"/>
                    <a:pt x="28" y="0"/>
                    <a:pt x="20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00" name="자유형: 도형 2099"/>
            <p:cNvSpPr/>
            <p:nvPr/>
          </p:nvSpPr>
          <p:spPr>
            <a:xfrm>
              <a:off x="8475723" y="953921"/>
              <a:ext cx="55538" cy="45993"/>
            </a:xfrm>
            <a:custGeom>
              <a:avLst/>
              <a:gdLst>
                <a:gd name="T0" fmla="*/ 0 w 34"/>
                <a:gd name="T1" fmla="*/ 0 h 29"/>
                <a:gd name="T2" fmla="*/ 34 w 34"/>
                <a:gd name="T3" fmla="*/ 29 h 29"/>
              </a:gdLst>
              <a:ahLst/>
              <a:cxnLst/>
              <a:rect l="T0" t="T1" r="T2" b="T3"/>
              <a:pathLst>
                <a:path w="34" h="29">
                  <a:moveTo>
                    <a:pt x="19" y="0"/>
                  </a:moveTo>
                  <a:cubicBezTo>
                    <a:pt x="6" y="0"/>
                    <a:pt x="0" y="16"/>
                    <a:pt x="9" y="25"/>
                  </a:cubicBezTo>
                  <a:cubicBezTo>
                    <a:pt x="12" y="28"/>
                    <a:pt x="16" y="29"/>
                    <a:pt x="19" y="29"/>
                  </a:cubicBezTo>
                  <a:cubicBezTo>
                    <a:pt x="27" y="29"/>
                    <a:pt x="34" y="23"/>
                    <a:pt x="34" y="14"/>
                  </a:cubicBezTo>
                  <a:cubicBezTo>
                    <a:pt x="34" y="6"/>
                    <a:pt x="28" y="0"/>
                    <a:pt x="19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01" name="자유형: 도형 2100"/>
            <p:cNvSpPr/>
            <p:nvPr/>
          </p:nvSpPr>
          <p:spPr>
            <a:xfrm>
              <a:off x="8685206" y="953921"/>
              <a:ext cx="55538" cy="45993"/>
            </a:xfrm>
            <a:custGeom>
              <a:avLst/>
              <a:gdLst>
                <a:gd name="T0" fmla="*/ 0 w 34"/>
                <a:gd name="T1" fmla="*/ 0 h 29"/>
                <a:gd name="T2" fmla="*/ 34 w 34"/>
                <a:gd name="T3" fmla="*/ 29 h 29"/>
              </a:gdLst>
              <a:ahLst/>
              <a:cxnLst/>
              <a:rect l="T0" t="T1" r="T2" b="T3"/>
              <a:pathLst>
                <a:path w="34" h="29">
                  <a:moveTo>
                    <a:pt x="19" y="0"/>
                  </a:moveTo>
                  <a:cubicBezTo>
                    <a:pt x="6" y="0"/>
                    <a:pt x="0" y="16"/>
                    <a:pt x="9" y="25"/>
                  </a:cubicBezTo>
                  <a:cubicBezTo>
                    <a:pt x="12" y="28"/>
                    <a:pt x="16" y="29"/>
                    <a:pt x="19" y="29"/>
                  </a:cubicBezTo>
                  <a:cubicBezTo>
                    <a:pt x="27" y="29"/>
                    <a:pt x="34" y="23"/>
                    <a:pt x="34" y="14"/>
                  </a:cubicBezTo>
                  <a:cubicBezTo>
                    <a:pt x="34" y="6"/>
                    <a:pt x="28" y="0"/>
                    <a:pt x="19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02" name="자유형: 도형 2101"/>
            <p:cNvSpPr/>
            <p:nvPr/>
          </p:nvSpPr>
          <p:spPr>
            <a:xfrm>
              <a:off x="8894745" y="953921"/>
              <a:ext cx="55538" cy="45993"/>
            </a:xfrm>
            <a:custGeom>
              <a:avLst/>
              <a:gdLst>
                <a:gd name="T0" fmla="*/ 0 w 34"/>
                <a:gd name="T1" fmla="*/ 0 h 29"/>
                <a:gd name="T2" fmla="*/ 34 w 34"/>
                <a:gd name="T3" fmla="*/ 29 h 29"/>
              </a:gdLst>
              <a:ahLst/>
              <a:cxnLst/>
              <a:rect l="T0" t="T1" r="T2" b="T3"/>
              <a:pathLst>
                <a:path w="34" h="29">
                  <a:moveTo>
                    <a:pt x="19" y="0"/>
                  </a:moveTo>
                  <a:cubicBezTo>
                    <a:pt x="6" y="0"/>
                    <a:pt x="0" y="16"/>
                    <a:pt x="9" y="25"/>
                  </a:cubicBezTo>
                  <a:cubicBezTo>
                    <a:pt x="12" y="28"/>
                    <a:pt x="16" y="29"/>
                    <a:pt x="19" y="29"/>
                  </a:cubicBezTo>
                  <a:cubicBezTo>
                    <a:pt x="27" y="29"/>
                    <a:pt x="34" y="23"/>
                    <a:pt x="34" y="14"/>
                  </a:cubicBezTo>
                  <a:cubicBezTo>
                    <a:pt x="34" y="6"/>
                    <a:pt x="28" y="0"/>
                    <a:pt x="19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03" name="자유형: 도형 2102"/>
            <p:cNvSpPr/>
            <p:nvPr/>
          </p:nvSpPr>
          <p:spPr>
            <a:xfrm>
              <a:off x="9104229" y="953921"/>
              <a:ext cx="55538" cy="45993"/>
            </a:xfrm>
            <a:custGeom>
              <a:avLst/>
              <a:gdLst>
                <a:gd name="T0" fmla="*/ 0 w 34"/>
                <a:gd name="T1" fmla="*/ 0 h 29"/>
                <a:gd name="T2" fmla="*/ 34 w 34"/>
                <a:gd name="T3" fmla="*/ 29 h 29"/>
              </a:gdLst>
              <a:ahLst/>
              <a:cxnLst/>
              <a:rect l="T0" t="T1" r="T2" b="T3"/>
              <a:pathLst>
                <a:path w="34" h="29">
                  <a:moveTo>
                    <a:pt x="19" y="0"/>
                  </a:moveTo>
                  <a:cubicBezTo>
                    <a:pt x="6" y="0"/>
                    <a:pt x="0" y="16"/>
                    <a:pt x="9" y="25"/>
                  </a:cubicBezTo>
                  <a:cubicBezTo>
                    <a:pt x="12" y="28"/>
                    <a:pt x="16" y="29"/>
                    <a:pt x="19" y="29"/>
                  </a:cubicBezTo>
                  <a:cubicBezTo>
                    <a:pt x="27" y="29"/>
                    <a:pt x="34" y="23"/>
                    <a:pt x="34" y="14"/>
                  </a:cubicBezTo>
                  <a:cubicBezTo>
                    <a:pt x="34" y="6"/>
                    <a:pt x="28" y="0"/>
                    <a:pt x="19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04" name="자유형: 도형 2103"/>
            <p:cNvSpPr/>
            <p:nvPr/>
          </p:nvSpPr>
          <p:spPr>
            <a:xfrm>
              <a:off x="7647168" y="1172949"/>
              <a:ext cx="46049" cy="47612"/>
            </a:xfrm>
            <a:custGeom>
              <a:avLst/>
              <a:gdLst>
                <a:gd name="T0" fmla="*/ 0 w 29"/>
                <a:gd name="T1" fmla="*/ 0 h 30"/>
                <a:gd name="T2" fmla="*/ 29 w 29"/>
                <a:gd name="T3" fmla="*/ 30 h 30"/>
              </a:gdLst>
              <a:ahLst/>
              <a:cxnLst/>
              <a:rect l="T0" t="T1" r="T2" b="T3"/>
              <a:pathLst>
                <a:path w="29" h="30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3"/>
                    <a:pt x="6" y="30"/>
                    <a:pt x="14" y="30"/>
                  </a:cubicBezTo>
                  <a:cubicBezTo>
                    <a:pt x="23" y="30"/>
                    <a:pt x="29" y="23"/>
                    <a:pt x="29" y="14"/>
                  </a:cubicBezTo>
                  <a:cubicBezTo>
                    <a:pt x="29" y="6"/>
                    <a:pt x="23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05" name="자유형: 도형 2104"/>
            <p:cNvSpPr/>
            <p:nvPr/>
          </p:nvSpPr>
          <p:spPr>
            <a:xfrm>
              <a:off x="7855088" y="1172949"/>
              <a:ext cx="47612" cy="47612"/>
            </a:xfrm>
            <a:custGeom>
              <a:avLst/>
              <a:gdLst>
                <a:gd name="T0" fmla="*/ 0 w 29"/>
                <a:gd name="T1" fmla="*/ 0 h 30"/>
                <a:gd name="T2" fmla="*/ 29 w 29"/>
                <a:gd name="T3" fmla="*/ 30 h 30"/>
              </a:gdLst>
              <a:ahLst/>
              <a:cxnLst/>
              <a:rect l="T0" t="T1" r="T2" b="T3"/>
              <a:pathLst>
                <a:path w="29" h="30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3"/>
                    <a:pt x="6" y="30"/>
                    <a:pt x="14" y="30"/>
                  </a:cubicBezTo>
                  <a:cubicBezTo>
                    <a:pt x="23" y="30"/>
                    <a:pt x="29" y="23"/>
                    <a:pt x="29" y="14"/>
                  </a:cubicBezTo>
                  <a:cubicBezTo>
                    <a:pt x="29" y="6"/>
                    <a:pt x="23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06" name="자유형: 도형 2105"/>
            <p:cNvSpPr/>
            <p:nvPr/>
          </p:nvSpPr>
          <p:spPr>
            <a:xfrm>
              <a:off x="8064627" y="1172949"/>
              <a:ext cx="47612" cy="47612"/>
            </a:xfrm>
            <a:custGeom>
              <a:avLst/>
              <a:gdLst>
                <a:gd name="T0" fmla="*/ 0 w 29"/>
                <a:gd name="T1" fmla="*/ 0 h 30"/>
                <a:gd name="T2" fmla="*/ 29 w 29"/>
                <a:gd name="T3" fmla="*/ 30 h 30"/>
              </a:gdLst>
              <a:ahLst/>
              <a:cxnLst/>
              <a:rect l="T0" t="T1" r="T2" b="T3"/>
              <a:pathLst>
                <a:path w="29" h="30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3"/>
                    <a:pt x="6" y="30"/>
                    <a:pt x="14" y="30"/>
                  </a:cubicBezTo>
                  <a:cubicBezTo>
                    <a:pt x="23" y="30"/>
                    <a:pt x="29" y="23"/>
                    <a:pt x="29" y="14"/>
                  </a:cubicBezTo>
                  <a:cubicBezTo>
                    <a:pt x="29" y="6"/>
                    <a:pt x="23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07" name="자유형: 도형 2106"/>
            <p:cNvSpPr/>
            <p:nvPr/>
          </p:nvSpPr>
          <p:spPr>
            <a:xfrm>
              <a:off x="8266184" y="1172949"/>
              <a:ext cx="55538" cy="47612"/>
            </a:xfrm>
            <a:custGeom>
              <a:avLst/>
              <a:gdLst>
                <a:gd name="T0" fmla="*/ 0 w 35"/>
                <a:gd name="T1" fmla="*/ 0 h 30"/>
                <a:gd name="T2" fmla="*/ 35 w 35"/>
                <a:gd name="T3" fmla="*/ 30 h 30"/>
              </a:gdLst>
              <a:ahLst/>
              <a:cxnLst/>
              <a:rect l="T0" t="T1" r="T2" b="T3"/>
              <a:pathLst>
                <a:path w="35" h="30">
                  <a:moveTo>
                    <a:pt x="20" y="0"/>
                  </a:moveTo>
                  <a:cubicBezTo>
                    <a:pt x="6" y="0"/>
                    <a:pt x="0" y="16"/>
                    <a:pt x="9" y="25"/>
                  </a:cubicBezTo>
                  <a:cubicBezTo>
                    <a:pt x="12" y="28"/>
                    <a:pt x="16" y="30"/>
                    <a:pt x="19" y="30"/>
                  </a:cubicBezTo>
                  <a:cubicBezTo>
                    <a:pt x="27" y="30"/>
                    <a:pt x="35" y="23"/>
                    <a:pt x="35" y="14"/>
                  </a:cubicBezTo>
                  <a:cubicBezTo>
                    <a:pt x="35" y="6"/>
                    <a:pt x="28" y="0"/>
                    <a:pt x="20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08" name="자유형: 도형 2107"/>
            <p:cNvSpPr/>
            <p:nvPr/>
          </p:nvSpPr>
          <p:spPr>
            <a:xfrm>
              <a:off x="8475723" y="1172949"/>
              <a:ext cx="55538" cy="46049"/>
            </a:xfrm>
            <a:custGeom>
              <a:avLst/>
              <a:gdLst>
                <a:gd name="T0" fmla="*/ 0 w 34"/>
                <a:gd name="T1" fmla="*/ 0 h 29"/>
                <a:gd name="T2" fmla="*/ 34 w 34"/>
                <a:gd name="T3" fmla="*/ 29 h 29"/>
              </a:gdLst>
              <a:ahLst/>
              <a:cxnLst/>
              <a:rect l="T0" t="T1" r="T2" b="T3"/>
              <a:pathLst>
                <a:path w="34" h="29">
                  <a:moveTo>
                    <a:pt x="19" y="0"/>
                  </a:moveTo>
                  <a:cubicBezTo>
                    <a:pt x="6" y="0"/>
                    <a:pt x="0" y="16"/>
                    <a:pt x="9" y="25"/>
                  </a:cubicBezTo>
                  <a:cubicBezTo>
                    <a:pt x="12" y="28"/>
                    <a:pt x="16" y="29"/>
                    <a:pt x="19" y="29"/>
                  </a:cubicBezTo>
                  <a:cubicBezTo>
                    <a:pt x="27" y="29"/>
                    <a:pt x="34" y="23"/>
                    <a:pt x="34" y="14"/>
                  </a:cubicBezTo>
                  <a:cubicBezTo>
                    <a:pt x="34" y="6"/>
                    <a:pt x="28" y="0"/>
                    <a:pt x="19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09" name="자유형: 도형 2108"/>
            <p:cNvSpPr/>
            <p:nvPr/>
          </p:nvSpPr>
          <p:spPr>
            <a:xfrm>
              <a:off x="8693132" y="1172949"/>
              <a:ext cx="47612" cy="47612"/>
            </a:xfrm>
            <a:custGeom>
              <a:avLst/>
              <a:gdLst>
                <a:gd name="T0" fmla="*/ 0 w 29"/>
                <a:gd name="T1" fmla="*/ 0 h 30"/>
                <a:gd name="T2" fmla="*/ 29 w 29"/>
                <a:gd name="T3" fmla="*/ 30 h 30"/>
              </a:gdLst>
              <a:ahLst/>
              <a:cxnLst/>
              <a:rect l="T0" t="T1" r="T2" b="T3"/>
              <a:pathLst>
                <a:path w="29" h="30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3"/>
                    <a:pt x="6" y="30"/>
                    <a:pt x="14" y="30"/>
                  </a:cubicBezTo>
                  <a:cubicBezTo>
                    <a:pt x="23" y="30"/>
                    <a:pt x="29" y="23"/>
                    <a:pt x="29" y="14"/>
                  </a:cubicBezTo>
                  <a:cubicBezTo>
                    <a:pt x="29" y="6"/>
                    <a:pt x="23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10" name="자유형: 도형 2109"/>
            <p:cNvSpPr/>
            <p:nvPr/>
          </p:nvSpPr>
          <p:spPr>
            <a:xfrm>
              <a:off x="8902671" y="1172949"/>
              <a:ext cx="47612" cy="47612"/>
            </a:xfrm>
            <a:custGeom>
              <a:avLst/>
              <a:gdLst>
                <a:gd name="T0" fmla="*/ 0 w 29"/>
                <a:gd name="T1" fmla="*/ 0 h 30"/>
                <a:gd name="T2" fmla="*/ 29 w 29"/>
                <a:gd name="T3" fmla="*/ 30 h 30"/>
              </a:gdLst>
              <a:ahLst/>
              <a:cxnLst/>
              <a:rect l="T0" t="T1" r="T2" b="T3"/>
              <a:pathLst>
                <a:path w="29" h="30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3"/>
                    <a:pt x="6" y="30"/>
                    <a:pt x="14" y="30"/>
                  </a:cubicBezTo>
                  <a:cubicBezTo>
                    <a:pt x="23" y="30"/>
                    <a:pt x="29" y="23"/>
                    <a:pt x="29" y="14"/>
                  </a:cubicBezTo>
                  <a:cubicBezTo>
                    <a:pt x="29" y="6"/>
                    <a:pt x="23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11" name="자유형: 도형 2110"/>
            <p:cNvSpPr/>
            <p:nvPr/>
          </p:nvSpPr>
          <p:spPr>
            <a:xfrm>
              <a:off x="9112154" y="1172949"/>
              <a:ext cx="47612" cy="47612"/>
            </a:xfrm>
            <a:custGeom>
              <a:avLst/>
              <a:gdLst>
                <a:gd name="T0" fmla="*/ 0 w 29"/>
                <a:gd name="T1" fmla="*/ 0 h 30"/>
                <a:gd name="T2" fmla="*/ 29 w 29"/>
                <a:gd name="T3" fmla="*/ 30 h 30"/>
              </a:gdLst>
              <a:ahLst/>
              <a:cxnLst/>
              <a:rect l="T0" t="T1" r="T2" b="T3"/>
              <a:pathLst>
                <a:path w="29" h="30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3"/>
                    <a:pt x="6" y="30"/>
                    <a:pt x="14" y="30"/>
                  </a:cubicBezTo>
                  <a:cubicBezTo>
                    <a:pt x="23" y="30"/>
                    <a:pt x="29" y="23"/>
                    <a:pt x="29" y="14"/>
                  </a:cubicBezTo>
                  <a:cubicBezTo>
                    <a:pt x="29" y="6"/>
                    <a:pt x="23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12" name="자유형: 도형 2111"/>
            <p:cNvSpPr/>
            <p:nvPr/>
          </p:nvSpPr>
          <p:spPr>
            <a:xfrm>
              <a:off x="7647168" y="1391977"/>
              <a:ext cx="46049" cy="47612"/>
            </a:xfrm>
            <a:custGeom>
              <a:avLst/>
              <a:gdLst>
                <a:gd name="T0" fmla="*/ 0 w 29"/>
                <a:gd name="T1" fmla="*/ 0 h 29"/>
                <a:gd name="T2" fmla="*/ 29 w 29"/>
                <a:gd name="T3" fmla="*/ 29 h 29"/>
              </a:gdLst>
              <a:ahLst/>
              <a:cxnLst/>
              <a:rect l="T0" t="T1" r="T2" b="T3"/>
              <a:pathLst>
                <a:path w="29" h="29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3"/>
                    <a:pt x="6" y="29"/>
                    <a:pt x="14" y="29"/>
                  </a:cubicBezTo>
                  <a:cubicBezTo>
                    <a:pt x="23" y="29"/>
                    <a:pt x="29" y="23"/>
                    <a:pt x="29" y="14"/>
                  </a:cubicBezTo>
                  <a:cubicBezTo>
                    <a:pt x="29" y="6"/>
                    <a:pt x="23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16" name="자유형: 도형 2115"/>
            <p:cNvSpPr/>
            <p:nvPr/>
          </p:nvSpPr>
          <p:spPr>
            <a:xfrm>
              <a:off x="7855088" y="1391977"/>
              <a:ext cx="47612" cy="47612"/>
            </a:xfrm>
            <a:custGeom>
              <a:avLst/>
              <a:gdLst>
                <a:gd name="T0" fmla="*/ 0 w 29"/>
                <a:gd name="T1" fmla="*/ 0 h 29"/>
                <a:gd name="T2" fmla="*/ 29 w 29"/>
                <a:gd name="T3" fmla="*/ 29 h 29"/>
              </a:gdLst>
              <a:ahLst/>
              <a:cxnLst/>
              <a:rect l="T0" t="T1" r="T2" b="T3"/>
              <a:pathLst>
                <a:path w="29" h="29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3"/>
                    <a:pt x="6" y="29"/>
                    <a:pt x="14" y="29"/>
                  </a:cubicBezTo>
                  <a:cubicBezTo>
                    <a:pt x="23" y="29"/>
                    <a:pt x="29" y="23"/>
                    <a:pt x="29" y="14"/>
                  </a:cubicBezTo>
                  <a:cubicBezTo>
                    <a:pt x="29" y="6"/>
                    <a:pt x="23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17" name="자유형: 도형 2116"/>
            <p:cNvSpPr/>
            <p:nvPr/>
          </p:nvSpPr>
          <p:spPr>
            <a:xfrm>
              <a:off x="8064627" y="1391977"/>
              <a:ext cx="47612" cy="47612"/>
            </a:xfrm>
            <a:custGeom>
              <a:avLst/>
              <a:gdLst>
                <a:gd name="T0" fmla="*/ 0 w 29"/>
                <a:gd name="T1" fmla="*/ 0 h 29"/>
                <a:gd name="T2" fmla="*/ 29 w 29"/>
                <a:gd name="T3" fmla="*/ 29 h 29"/>
              </a:gdLst>
              <a:ahLst/>
              <a:cxnLst/>
              <a:rect l="T0" t="T1" r="T2" b="T3"/>
              <a:pathLst>
                <a:path w="29" h="29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3"/>
                    <a:pt x="6" y="29"/>
                    <a:pt x="14" y="29"/>
                  </a:cubicBezTo>
                  <a:cubicBezTo>
                    <a:pt x="23" y="29"/>
                    <a:pt x="29" y="23"/>
                    <a:pt x="29" y="14"/>
                  </a:cubicBezTo>
                  <a:cubicBezTo>
                    <a:pt x="29" y="6"/>
                    <a:pt x="23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18" name="자유형: 도형 2117"/>
            <p:cNvSpPr/>
            <p:nvPr/>
          </p:nvSpPr>
          <p:spPr>
            <a:xfrm>
              <a:off x="8266184" y="1391977"/>
              <a:ext cx="55538" cy="47612"/>
            </a:xfrm>
            <a:custGeom>
              <a:avLst/>
              <a:gdLst>
                <a:gd name="T0" fmla="*/ 0 w 35"/>
                <a:gd name="T1" fmla="*/ 0 h 30"/>
                <a:gd name="T2" fmla="*/ 35 w 35"/>
                <a:gd name="T3" fmla="*/ 30 h 30"/>
              </a:gdLst>
              <a:ahLst/>
              <a:cxnLst/>
              <a:rect l="T0" t="T1" r="T2" b="T3"/>
              <a:pathLst>
                <a:path w="35" h="30">
                  <a:moveTo>
                    <a:pt x="20" y="0"/>
                  </a:moveTo>
                  <a:cubicBezTo>
                    <a:pt x="6" y="0"/>
                    <a:pt x="0" y="16"/>
                    <a:pt x="9" y="25"/>
                  </a:cubicBezTo>
                  <a:cubicBezTo>
                    <a:pt x="12" y="28"/>
                    <a:pt x="16" y="30"/>
                    <a:pt x="19" y="30"/>
                  </a:cubicBezTo>
                  <a:cubicBezTo>
                    <a:pt x="27" y="30"/>
                    <a:pt x="35" y="24"/>
                    <a:pt x="35" y="14"/>
                  </a:cubicBezTo>
                  <a:cubicBezTo>
                    <a:pt x="35" y="6"/>
                    <a:pt x="28" y="0"/>
                    <a:pt x="20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19" name="자유형: 도형 2118"/>
            <p:cNvSpPr/>
            <p:nvPr/>
          </p:nvSpPr>
          <p:spPr>
            <a:xfrm>
              <a:off x="8475723" y="1391977"/>
              <a:ext cx="55538" cy="47612"/>
            </a:xfrm>
            <a:custGeom>
              <a:avLst/>
              <a:gdLst>
                <a:gd name="T0" fmla="*/ 0 w 34"/>
                <a:gd name="T1" fmla="*/ 0 h 29"/>
                <a:gd name="T2" fmla="*/ 34 w 34"/>
                <a:gd name="T3" fmla="*/ 29 h 29"/>
              </a:gdLst>
              <a:ahLst/>
              <a:cxnLst/>
              <a:rect l="T0" t="T1" r="T2" b="T3"/>
              <a:pathLst>
                <a:path w="34" h="29">
                  <a:moveTo>
                    <a:pt x="19" y="0"/>
                  </a:moveTo>
                  <a:cubicBezTo>
                    <a:pt x="6" y="0"/>
                    <a:pt x="0" y="16"/>
                    <a:pt x="9" y="25"/>
                  </a:cubicBezTo>
                  <a:cubicBezTo>
                    <a:pt x="12" y="28"/>
                    <a:pt x="16" y="29"/>
                    <a:pt x="19" y="29"/>
                  </a:cubicBezTo>
                  <a:cubicBezTo>
                    <a:pt x="27" y="29"/>
                    <a:pt x="34" y="23"/>
                    <a:pt x="34" y="14"/>
                  </a:cubicBezTo>
                  <a:cubicBezTo>
                    <a:pt x="34" y="6"/>
                    <a:pt x="28" y="0"/>
                    <a:pt x="19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20" name="자유형: 도형 2119"/>
            <p:cNvSpPr/>
            <p:nvPr/>
          </p:nvSpPr>
          <p:spPr>
            <a:xfrm>
              <a:off x="8693132" y="1391977"/>
              <a:ext cx="47612" cy="47612"/>
            </a:xfrm>
            <a:custGeom>
              <a:avLst/>
              <a:gdLst>
                <a:gd name="T0" fmla="*/ 0 w 29"/>
                <a:gd name="T1" fmla="*/ 0 h 29"/>
                <a:gd name="T2" fmla="*/ 29 w 29"/>
                <a:gd name="T3" fmla="*/ 29 h 29"/>
              </a:gdLst>
              <a:ahLst/>
              <a:cxnLst/>
              <a:rect l="T0" t="T1" r="T2" b="T3"/>
              <a:pathLst>
                <a:path w="29" h="29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3"/>
                    <a:pt x="6" y="29"/>
                    <a:pt x="14" y="29"/>
                  </a:cubicBezTo>
                  <a:cubicBezTo>
                    <a:pt x="23" y="29"/>
                    <a:pt x="29" y="23"/>
                    <a:pt x="29" y="14"/>
                  </a:cubicBezTo>
                  <a:cubicBezTo>
                    <a:pt x="29" y="6"/>
                    <a:pt x="23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21" name="자유형: 도형 2120"/>
            <p:cNvSpPr/>
            <p:nvPr/>
          </p:nvSpPr>
          <p:spPr>
            <a:xfrm>
              <a:off x="8902671" y="1391977"/>
              <a:ext cx="47612" cy="47612"/>
            </a:xfrm>
            <a:custGeom>
              <a:avLst/>
              <a:gdLst>
                <a:gd name="T0" fmla="*/ 0 w 29"/>
                <a:gd name="T1" fmla="*/ 0 h 29"/>
                <a:gd name="T2" fmla="*/ 29 w 29"/>
                <a:gd name="T3" fmla="*/ 29 h 29"/>
              </a:gdLst>
              <a:ahLst/>
              <a:cxnLst/>
              <a:rect l="T0" t="T1" r="T2" b="T3"/>
              <a:pathLst>
                <a:path w="29" h="29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3"/>
                    <a:pt x="6" y="29"/>
                    <a:pt x="14" y="29"/>
                  </a:cubicBezTo>
                  <a:cubicBezTo>
                    <a:pt x="23" y="29"/>
                    <a:pt x="29" y="23"/>
                    <a:pt x="29" y="14"/>
                  </a:cubicBezTo>
                  <a:cubicBezTo>
                    <a:pt x="29" y="6"/>
                    <a:pt x="23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22" name="자유형: 도형 2121"/>
            <p:cNvSpPr/>
            <p:nvPr/>
          </p:nvSpPr>
          <p:spPr>
            <a:xfrm>
              <a:off x="9112154" y="1391977"/>
              <a:ext cx="47612" cy="47612"/>
            </a:xfrm>
            <a:custGeom>
              <a:avLst/>
              <a:gdLst>
                <a:gd name="T0" fmla="*/ 0 w 29"/>
                <a:gd name="T1" fmla="*/ 0 h 29"/>
                <a:gd name="T2" fmla="*/ 29 w 29"/>
                <a:gd name="T3" fmla="*/ 29 h 29"/>
              </a:gdLst>
              <a:ahLst/>
              <a:cxnLst/>
              <a:rect l="T0" t="T1" r="T2" b="T3"/>
              <a:pathLst>
                <a:path w="29" h="29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3"/>
                    <a:pt x="6" y="29"/>
                    <a:pt x="14" y="29"/>
                  </a:cubicBezTo>
                  <a:cubicBezTo>
                    <a:pt x="23" y="29"/>
                    <a:pt x="29" y="23"/>
                    <a:pt x="29" y="14"/>
                  </a:cubicBezTo>
                  <a:cubicBezTo>
                    <a:pt x="29" y="6"/>
                    <a:pt x="23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23" name="자유형: 도형 2122"/>
            <p:cNvSpPr/>
            <p:nvPr/>
          </p:nvSpPr>
          <p:spPr>
            <a:xfrm>
              <a:off x="7629697" y="-331667"/>
              <a:ext cx="1828470" cy="1826795"/>
            </a:xfrm>
            <a:custGeom>
              <a:avLst/>
              <a:gdLst>
                <a:gd name="T0" fmla="*/ 0 w 1152"/>
                <a:gd name="T1" fmla="*/ 0 h 1152"/>
                <a:gd name="T2" fmla="*/ 1152 w 1152"/>
                <a:gd name="T3" fmla="*/ 1152 h 1152"/>
              </a:gdLst>
              <a:ahLst/>
              <a:cxnLst/>
              <a:rect l="T0" t="T1" r="T2" b="T3"/>
              <a:pathLst>
                <a:path w="1152" h="1152">
                  <a:moveTo>
                    <a:pt x="476" y="0"/>
                  </a:moveTo>
                  <a:cubicBezTo>
                    <a:pt x="297" y="0"/>
                    <a:pt x="126" y="70"/>
                    <a:pt x="0" y="197"/>
                  </a:cubicBezTo>
                  <a:lnTo>
                    <a:pt x="954" y="1152"/>
                  </a:lnTo>
                  <a:cubicBezTo>
                    <a:pt x="1081" y="1025"/>
                    <a:pt x="1152" y="853"/>
                    <a:pt x="1152" y="674"/>
                  </a:cubicBezTo>
                  <a:cubicBezTo>
                    <a:pt x="1152" y="302"/>
                    <a:pt x="849" y="0"/>
                    <a:pt x="477" y="0"/>
                  </a:cubicBezTo>
                  <a:quadBezTo>
                    <a:pt x="476" y="0"/>
                    <a:pt x="476" y="0"/>
                  </a:quadBezTo>
                  <a:lnTo>
                    <a:pt x="476" y="0"/>
                  </a:lnTo>
                  <a:close/>
                </a:path>
              </a:pathLst>
            </a:custGeom>
            <a:solidFill>
              <a:srgbClr val="00FF79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24" name="자유형: 도형 2123"/>
            <p:cNvSpPr/>
            <p:nvPr/>
          </p:nvSpPr>
          <p:spPr>
            <a:xfrm>
              <a:off x="7804294" y="-84061"/>
              <a:ext cx="1406266" cy="1403029"/>
            </a:xfrm>
            <a:custGeom>
              <a:avLst/>
              <a:gdLst>
                <a:gd name="T0" fmla="*/ 0 w 885"/>
                <a:gd name="T1" fmla="*/ 0 h 885"/>
                <a:gd name="T2" fmla="*/ 885 w 885"/>
                <a:gd name="T3" fmla="*/ 885 h 885"/>
              </a:gdLst>
              <a:ahLst/>
              <a:cxnLst/>
              <a:rect l="T0" t="T1" r="T2" b="T3"/>
              <a:pathLst>
                <a:path w="885" h="885">
                  <a:moveTo>
                    <a:pt x="33" y="185"/>
                  </a:moveTo>
                  <a:cubicBezTo>
                    <a:pt x="217" y="1"/>
                    <a:pt x="516" y="1"/>
                    <a:pt x="700" y="185"/>
                  </a:cubicBezTo>
                  <a:cubicBezTo>
                    <a:pt x="884" y="369"/>
                    <a:pt x="884" y="668"/>
                    <a:pt x="700" y="852"/>
                  </a:cubicBezTo>
                  <a:lnTo>
                    <a:pt x="733" y="885"/>
                  </a:lnTo>
                  <a:cubicBezTo>
                    <a:pt x="830" y="788"/>
                    <a:pt x="885" y="656"/>
                    <a:pt x="885" y="518"/>
                  </a:cubicBezTo>
                  <a:cubicBezTo>
                    <a:pt x="885" y="232"/>
                    <a:pt x="653" y="0"/>
                    <a:pt x="366" y="0"/>
                  </a:cubicBezTo>
                  <a:cubicBezTo>
                    <a:pt x="229" y="0"/>
                    <a:pt x="97" y="54"/>
                    <a:pt x="0" y="151"/>
                  </a:cubicBezTo>
                  <a:lnTo>
                    <a:pt x="33" y="185"/>
                  </a:lnTo>
                  <a:close/>
                </a:path>
              </a:pathLst>
            </a:custGeom>
            <a:noFill/>
            <a:ln w="10772" cap="flat" cmpd="sng" algn="ctr">
              <a:solidFill>
                <a:srgbClr val="FFFFFF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25" name="자유형: 도형 2124"/>
            <p:cNvSpPr/>
            <p:nvPr/>
          </p:nvSpPr>
          <p:spPr>
            <a:xfrm>
              <a:off x="7858269" y="-82498"/>
              <a:ext cx="1350728" cy="1349109"/>
            </a:xfrm>
            <a:custGeom>
              <a:avLst/>
              <a:gdLst>
                <a:gd name="T0" fmla="*/ 0 w 851"/>
                <a:gd name="T1" fmla="*/ 0 h 850"/>
                <a:gd name="T2" fmla="*/ 851 w 851"/>
                <a:gd name="T3" fmla="*/ 850 h 850"/>
              </a:gdLst>
              <a:ahLst/>
              <a:cxnLst/>
              <a:rect l="T0" t="T1" r="T2" b="T3"/>
              <a:pathLst>
                <a:path w="851" h="850">
                  <a:moveTo>
                    <a:pt x="333" y="93"/>
                  </a:moveTo>
                  <a:cubicBezTo>
                    <a:pt x="504" y="93"/>
                    <a:pt x="659" y="196"/>
                    <a:pt x="725" y="355"/>
                  </a:cubicBezTo>
                  <a:cubicBezTo>
                    <a:pt x="791" y="513"/>
                    <a:pt x="754" y="696"/>
                    <a:pt x="633" y="817"/>
                  </a:cubicBezTo>
                  <a:lnTo>
                    <a:pt x="666" y="850"/>
                  </a:lnTo>
                  <a:cubicBezTo>
                    <a:pt x="851" y="666"/>
                    <a:pt x="851" y="368"/>
                    <a:pt x="666" y="184"/>
                  </a:cubicBezTo>
                  <a:cubicBezTo>
                    <a:pt x="482" y="0"/>
                    <a:pt x="184" y="0"/>
                    <a:pt x="0" y="184"/>
                  </a:cubicBezTo>
                  <a:lnTo>
                    <a:pt x="33" y="217"/>
                  </a:lnTo>
                  <a:cubicBezTo>
                    <a:pt x="112" y="137"/>
                    <a:pt x="220" y="93"/>
                    <a:pt x="333" y="93"/>
                  </a:cubicBezTo>
                  <a:lnTo>
                    <a:pt x="333" y="93"/>
                  </a:lnTo>
                  <a:close/>
                </a:path>
              </a:pathLst>
            </a:custGeom>
            <a:noFill/>
            <a:ln w="10772" cap="flat" cmpd="sng" algn="ctr">
              <a:solidFill>
                <a:srgbClr val="FFFFFF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26" name="자유형: 도형 2125"/>
            <p:cNvSpPr/>
            <p:nvPr/>
          </p:nvSpPr>
          <p:spPr>
            <a:xfrm>
              <a:off x="7910682" y="63464"/>
              <a:ext cx="1203090" cy="1150734"/>
            </a:xfrm>
            <a:custGeom>
              <a:avLst/>
              <a:gdLst>
                <a:gd name="T0" fmla="*/ 0 w 757"/>
                <a:gd name="T1" fmla="*/ 0 h 724"/>
                <a:gd name="T2" fmla="*/ 757 w 757"/>
                <a:gd name="T3" fmla="*/ 724 h 724"/>
              </a:gdLst>
              <a:ahLst/>
              <a:cxnLst/>
              <a:rect l="T0" t="T1" r="T2" b="T3"/>
              <a:pathLst>
                <a:path w="757" h="724">
                  <a:moveTo>
                    <a:pt x="299" y="0"/>
                  </a:moveTo>
                  <a:cubicBezTo>
                    <a:pt x="187" y="0"/>
                    <a:pt x="79" y="44"/>
                    <a:pt x="0" y="124"/>
                  </a:cubicBezTo>
                  <a:lnTo>
                    <a:pt x="33" y="157"/>
                  </a:lnTo>
                  <a:cubicBezTo>
                    <a:pt x="180" y="10"/>
                    <a:pt x="419" y="10"/>
                    <a:pt x="566" y="157"/>
                  </a:cubicBezTo>
                  <a:cubicBezTo>
                    <a:pt x="714" y="305"/>
                    <a:pt x="714" y="543"/>
                    <a:pt x="566" y="691"/>
                  </a:cubicBezTo>
                  <a:lnTo>
                    <a:pt x="600" y="724"/>
                  </a:lnTo>
                  <a:cubicBezTo>
                    <a:pt x="721" y="603"/>
                    <a:pt x="757" y="420"/>
                    <a:pt x="691" y="262"/>
                  </a:cubicBezTo>
                  <a:cubicBezTo>
                    <a:pt x="626" y="103"/>
                    <a:pt x="471" y="0"/>
                    <a:pt x="300" y="0"/>
                  </a:cubicBezTo>
                  <a:lnTo>
                    <a:pt x="299" y="0"/>
                  </a:lnTo>
                  <a:close/>
                </a:path>
              </a:pathLst>
            </a:custGeom>
            <a:noFill/>
            <a:ln w="10772" cap="flat" cmpd="sng" algn="ctr">
              <a:solidFill>
                <a:srgbClr val="FFFFFF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27" name="자유형: 도형 2126"/>
            <p:cNvSpPr/>
            <p:nvPr/>
          </p:nvSpPr>
          <p:spPr>
            <a:xfrm>
              <a:off x="7963039" y="79372"/>
              <a:ext cx="1080906" cy="1080850"/>
            </a:xfrm>
            <a:custGeom>
              <a:avLst/>
              <a:gdLst>
                <a:gd name="T0" fmla="*/ 0 w 680"/>
                <a:gd name="T1" fmla="*/ 0 h 680"/>
                <a:gd name="T2" fmla="*/ 680 w 680"/>
                <a:gd name="T3" fmla="*/ 680 h 680"/>
              </a:gdLst>
              <a:ahLst/>
              <a:cxnLst/>
              <a:rect l="T0" t="T1" r="T2" b="T3"/>
              <a:pathLst>
                <a:path w="680" h="680">
                  <a:moveTo>
                    <a:pt x="266" y="84"/>
                  </a:moveTo>
                  <a:cubicBezTo>
                    <a:pt x="400" y="84"/>
                    <a:pt x="520" y="164"/>
                    <a:pt x="571" y="287"/>
                  </a:cubicBezTo>
                  <a:cubicBezTo>
                    <a:pt x="622" y="411"/>
                    <a:pt x="594" y="553"/>
                    <a:pt x="500" y="647"/>
                  </a:cubicBezTo>
                  <a:lnTo>
                    <a:pt x="533" y="680"/>
                  </a:lnTo>
                  <a:cubicBezTo>
                    <a:pt x="680" y="533"/>
                    <a:pt x="680" y="294"/>
                    <a:pt x="533" y="147"/>
                  </a:cubicBezTo>
                  <a:cubicBezTo>
                    <a:pt x="386" y="0"/>
                    <a:pt x="147" y="0"/>
                    <a:pt x="0" y="147"/>
                  </a:cubicBezTo>
                  <a:lnTo>
                    <a:pt x="33" y="180"/>
                  </a:lnTo>
                  <a:cubicBezTo>
                    <a:pt x="95" y="118"/>
                    <a:pt x="179" y="84"/>
                    <a:pt x="266" y="84"/>
                  </a:cubicBezTo>
                  <a:lnTo>
                    <a:pt x="266" y="84"/>
                  </a:lnTo>
                  <a:close/>
                </a:path>
              </a:pathLst>
            </a:custGeom>
            <a:noFill/>
            <a:ln w="10772" cap="flat" cmpd="sng" algn="ctr">
              <a:solidFill>
                <a:srgbClr val="FFFFFF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28" name="자유형: 도형 2127"/>
            <p:cNvSpPr/>
            <p:nvPr/>
          </p:nvSpPr>
          <p:spPr>
            <a:xfrm>
              <a:off x="8017014" y="212664"/>
              <a:ext cx="934831" cy="895201"/>
            </a:xfrm>
            <a:custGeom>
              <a:avLst/>
              <a:gdLst>
                <a:gd name="T0" fmla="*/ 0 w 588"/>
                <a:gd name="T1" fmla="*/ 0 h 563"/>
                <a:gd name="T2" fmla="*/ 588 w 588"/>
                <a:gd name="T3" fmla="*/ 563 h 563"/>
              </a:gdLst>
              <a:ahLst/>
              <a:cxnLst/>
              <a:rect l="T0" t="T1" r="T2" b="T3"/>
              <a:pathLst>
                <a:path w="588" h="563">
                  <a:moveTo>
                    <a:pt x="233" y="0"/>
                  </a:moveTo>
                  <a:cubicBezTo>
                    <a:pt x="145" y="0"/>
                    <a:pt x="61" y="34"/>
                    <a:pt x="0" y="96"/>
                  </a:cubicBezTo>
                  <a:lnTo>
                    <a:pt x="33" y="129"/>
                  </a:lnTo>
                  <a:cubicBezTo>
                    <a:pt x="144" y="25"/>
                    <a:pt x="319" y="27"/>
                    <a:pt x="427" y="135"/>
                  </a:cubicBezTo>
                  <a:cubicBezTo>
                    <a:pt x="535" y="244"/>
                    <a:pt x="538" y="418"/>
                    <a:pt x="433" y="529"/>
                  </a:cubicBezTo>
                  <a:lnTo>
                    <a:pt x="466" y="563"/>
                  </a:lnTo>
                  <a:cubicBezTo>
                    <a:pt x="560" y="468"/>
                    <a:pt x="588" y="326"/>
                    <a:pt x="537" y="203"/>
                  </a:cubicBezTo>
                  <a:cubicBezTo>
                    <a:pt x="486" y="80"/>
                    <a:pt x="366" y="0"/>
                    <a:pt x="233" y="0"/>
                  </a:cubicBezTo>
                  <a:lnTo>
                    <a:pt x="233" y="0"/>
                  </a:lnTo>
                  <a:close/>
                </a:path>
              </a:pathLst>
            </a:custGeom>
            <a:noFill/>
            <a:ln w="10772" cap="flat" cmpd="sng" algn="ctr">
              <a:solidFill>
                <a:srgbClr val="FFFFFF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32" name="자유형: 도형 2131"/>
            <p:cNvSpPr/>
            <p:nvPr/>
          </p:nvSpPr>
          <p:spPr>
            <a:xfrm>
              <a:off x="8069372" y="253969"/>
              <a:ext cx="801539" cy="801539"/>
            </a:xfrm>
            <a:custGeom>
              <a:avLst/>
              <a:gdLst>
                <a:gd name="T0" fmla="*/ 0 w 504"/>
                <a:gd name="T1" fmla="*/ 0 h 504"/>
                <a:gd name="T2" fmla="*/ 504 w 504"/>
                <a:gd name="T3" fmla="*/ 504 h 504"/>
              </a:gdLst>
              <a:ahLst/>
              <a:cxnLst/>
              <a:rect l="T0" t="T1" r="T2" b="T3"/>
              <a:pathLst>
                <a:path w="504" h="504">
                  <a:moveTo>
                    <a:pt x="199" y="69"/>
                  </a:moveTo>
                  <a:cubicBezTo>
                    <a:pt x="295" y="69"/>
                    <a:pt x="381" y="126"/>
                    <a:pt x="417" y="214"/>
                  </a:cubicBezTo>
                  <a:cubicBezTo>
                    <a:pt x="454" y="302"/>
                    <a:pt x="434" y="403"/>
                    <a:pt x="366" y="471"/>
                  </a:cubicBezTo>
                  <a:lnTo>
                    <a:pt x="400" y="504"/>
                  </a:lnTo>
                  <a:cubicBezTo>
                    <a:pt x="504" y="393"/>
                    <a:pt x="501" y="218"/>
                    <a:pt x="393" y="110"/>
                  </a:cubicBezTo>
                  <a:cubicBezTo>
                    <a:pt x="285" y="2"/>
                    <a:pt x="111" y="0"/>
                    <a:pt x="0" y="104"/>
                  </a:cubicBezTo>
                  <a:lnTo>
                    <a:pt x="33" y="138"/>
                  </a:lnTo>
                  <a:cubicBezTo>
                    <a:pt x="77" y="93"/>
                    <a:pt x="137" y="68"/>
                    <a:pt x="199" y="69"/>
                  </a:cubicBezTo>
                  <a:lnTo>
                    <a:pt x="199" y="69"/>
                  </a:lnTo>
                  <a:close/>
                </a:path>
              </a:pathLst>
            </a:custGeom>
            <a:noFill/>
            <a:ln w="10772" cap="flat" cmpd="sng" algn="ctr">
              <a:solidFill>
                <a:srgbClr val="FFFFFF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33" name="자유형: 도형 2132"/>
            <p:cNvSpPr/>
            <p:nvPr/>
          </p:nvSpPr>
          <p:spPr>
            <a:xfrm>
              <a:off x="8121728" y="363483"/>
              <a:ext cx="668247" cy="638050"/>
            </a:xfrm>
            <a:custGeom>
              <a:avLst/>
              <a:gdLst>
                <a:gd name="T0" fmla="*/ 0 w 420"/>
                <a:gd name="T1" fmla="*/ 0 h 402"/>
                <a:gd name="T2" fmla="*/ 420 w 420"/>
                <a:gd name="T3" fmla="*/ 402 h 402"/>
              </a:gdLst>
              <a:ahLst/>
              <a:cxnLst/>
              <a:rect l="T0" t="T1" r="T2" b="T3"/>
              <a:pathLst>
                <a:path w="420" h="402">
                  <a:moveTo>
                    <a:pt x="166" y="0"/>
                  </a:moveTo>
                  <a:cubicBezTo>
                    <a:pt x="104" y="0"/>
                    <a:pt x="44" y="24"/>
                    <a:pt x="0" y="68"/>
                  </a:cubicBezTo>
                  <a:lnTo>
                    <a:pt x="33" y="102"/>
                  </a:lnTo>
                  <a:cubicBezTo>
                    <a:pt x="107" y="28"/>
                    <a:pt x="226" y="28"/>
                    <a:pt x="300" y="102"/>
                  </a:cubicBezTo>
                  <a:cubicBezTo>
                    <a:pt x="373" y="176"/>
                    <a:pt x="373" y="295"/>
                    <a:pt x="300" y="369"/>
                  </a:cubicBezTo>
                  <a:lnTo>
                    <a:pt x="333" y="402"/>
                  </a:lnTo>
                  <a:cubicBezTo>
                    <a:pt x="400" y="335"/>
                    <a:pt x="420" y="233"/>
                    <a:pt x="384" y="145"/>
                  </a:cubicBezTo>
                  <a:cubicBezTo>
                    <a:pt x="347" y="57"/>
                    <a:pt x="261" y="0"/>
                    <a:pt x="166" y="0"/>
                  </a:cubicBezTo>
                  <a:lnTo>
                    <a:pt x="166" y="0"/>
                  </a:lnTo>
                  <a:close/>
                </a:path>
              </a:pathLst>
            </a:custGeom>
            <a:noFill/>
            <a:ln w="10772" cap="flat" cmpd="sng" algn="ctr">
              <a:solidFill>
                <a:srgbClr val="FFFFFF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34" name="자유형: 도형 2133"/>
            <p:cNvSpPr/>
            <p:nvPr/>
          </p:nvSpPr>
          <p:spPr>
            <a:xfrm>
              <a:off x="8175704" y="407914"/>
              <a:ext cx="539643" cy="541262"/>
            </a:xfrm>
            <a:custGeom>
              <a:avLst/>
              <a:gdLst>
                <a:gd name="T0" fmla="*/ 0 w 340"/>
                <a:gd name="T1" fmla="*/ 0 h 340"/>
                <a:gd name="T2" fmla="*/ 340 w 340"/>
                <a:gd name="T3" fmla="*/ 340 h 340"/>
              </a:gdLst>
              <a:ahLst/>
              <a:cxnLst/>
              <a:rect l="T0" t="T1" r="T2" b="T3"/>
              <a:pathLst>
                <a:path w="340" h="340">
                  <a:moveTo>
                    <a:pt x="133" y="65"/>
                  </a:moveTo>
                  <a:cubicBezTo>
                    <a:pt x="190" y="65"/>
                    <a:pt x="242" y="100"/>
                    <a:pt x="263" y="153"/>
                  </a:cubicBezTo>
                  <a:cubicBezTo>
                    <a:pt x="285" y="205"/>
                    <a:pt x="273" y="266"/>
                    <a:pt x="233" y="307"/>
                  </a:cubicBezTo>
                  <a:lnTo>
                    <a:pt x="266" y="340"/>
                  </a:lnTo>
                  <a:cubicBezTo>
                    <a:pt x="340" y="266"/>
                    <a:pt x="340" y="147"/>
                    <a:pt x="266" y="73"/>
                  </a:cubicBezTo>
                  <a:cubicBezTo>
                    <a:pt x="193" y="0"/>
                    <a:pt x="73" y="0"/>
                    <a:pt x="0" y="73"/>
                  </a:cubicBezTo>
                  <a:lnTo>
                    <a:pt x="33" y="107"/>
                  </a:lnTo>
                  <a:cubicBezTo>
                    <a:pt x="59" y="80"/>
                    <a:pt x="95" y="65"/>
                    <a:pt x="133" y="65"/>
                  </a:cubicBezTo>
                  <a:lnTo>
                    <a:pt x="133" y="65"/>
                  </a:lnTo>
                  <a:close/>
                </a:path>
              </a:pathLst>
            </a:custGeom>
            <a:noFill/>
            <a:ln w="10772" cap="flat" cmpd="sng" algn="ctr">
              <a:solidFill>
                <a:srgbClr val="FFFFFF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35" name="자유형: 도형 2134"/>
            <p:cNvSpPr/>
            <p:nvPr/>
          </p:nvSpPr>
          <p:spPr>
            <a:xfrm>
              <a:off x="8228117" y="512683"/>
              <a:ext cx="399932" cy="382517"/>
            </a:xfrm>
            <a:custGeom>
              <a:avLst/>
              <a:gdLst>
                <a:gd name="T0" fmla="*/ 0 w 252"/>
                <a:gd name="T1" fmla="*/ 0 h 241"/>
                <a:gd name="T2" fmla="*/ 252 w 252"/>
                <a:gd name="T3" fmla="*/ 241 h 241"/>
              </a:gdLst>
              <a:ahLst/>
              <a:cxnLst/>
              <a:rect l="T0" t="T1" r="T2" b="T3"/>
              <a:pathLst>
                <a:path w="252" h="241">
                  <a:moveTo>
                    <a:pt x="99" y="0"/>
                  </a:moveTo>
                  <a:cubicBezTo>
                    <a:pt x="62" y="0"/>
                    <a:pt x="26" y="14"/>
                    <a:pt x="0" y="41"/>
                  </a:cubicBezTo>
                  <a:lnTo>
                    <a:pt x="33" y="74"/>
                  </a:lnTo>
                  <a:cubicBezTo>
                    <a:pt x="70" y="37"/>
                    <a:pt x="129" y="37"/>
                    <a:pt x="166" y="74"/>
                  </a:cubicBezTo>
                  <a:cubicBezTo>
                    <a:pt x="203" y="111"/>
                    <a:pt x="203" y="171"/>
                    <a:pt x="166" y="208"/>
                  </a:cubicBezTo>
                  <a:lnTo>
                    <a:pt x="200" y="241"/>
                  </a:lnTo>
                  <a:cubicBezTo>
                    <a:pt x="240" y="200"/>
                    <a:pt x="252" y="140"/>
                    <a:pt x="230" y="87"/>
                  </a:cubicBezTo>
                  <a:cubicBezTo>
                    <a:pt x="208" y="34"/>
                    <a:pt x="157" y="0"/>
                    <a:pt x="99" y="0"/>
                  </a:cubicBezTo>
                  <a:lnTo>
                    <a:pt x="99" y="0"/>
                  </a:lnTo>
                  <a:close/>
                </a:path>
              </a:pathLst>
            </a:custGeom>
            <a:noFill/>
            <a:ln w="10772" cap="flat" cmpd="sng" algn="ctr">
              <a:solidFill>
                <a:srgbClr val="FFFFFF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36" name="자유형: 도형 2135"/>
            <p:cNvSpPr/>
            <p:nvPr/>
          </p:nvSpPr>
          <p:spPr>
            <a:xfrm>
              <a:off x="8280473" y="572966"/>
              <a:ext cx="271440" cy="269821"/>
            </a:xfrm>
            <a:custGeom>
              <a:avLst/>
              <a:gdLst>
                <a:gd name="T0" fmla="*/ 0 w 170"/>
                <a:gd name="T1" fmla="*/ 0 h 170"/>
                <a:gd name="T2" fmla="*/ 170 w 170"/>
                <a:gd name="T3" fmla="*/ 170 h 170"/>
              </a:gdLst>
              <a:ahLst/>
              <a:cxnLst/>
              <a:rect l="T0" t="T1" r="T2" b="T3"/>
              <a:pathLst>
                <a:path w="170" h="170">
                  <a:moveTo>
                    <a:pt x="66" y="56"/>
                  </a:moveTo>
                  <a:cubicBezTo>
                    <a:pt x="108" y="56"/>
                    <a:pt x="129" y="107"/>
                    <a:pt x="100" y="136"/>
                  </a:cubicBezTo>
                  <a:lnTo>
                    <a:pt x="133" y="170"/>
                  </a:lnTo>
                  <a:cubicBezTo>
                    <a:pt x="170" y="133"/>
                    <a:pt x="170" y="73"/>
                    <a:pt x="133" y="36"/>
                  </a:cubicBezTo>
                  <a:cubicBezTo>
                    <a:pt x="96" y="0"/>
                    <a:pt x="36" y="0"/>
                    <a:pt x="0" y="36"/>
                  </a:cubicBezTo>
                  <a:lnTo>
                    <a:pt x="33" y="70"/>
                  </a:lnTo>
                  <a:cubicBezTo>
                    <a:pt x="42" y="61"/>
                    <a:pt x="54" y="56"/>
                    <a:pt x="66" y="56"/>
                  </a:cubicBezTo>
                  <a:lnTo>
                    <a:pt x="66" y="56"/>
                  </a:lnTo>
                  <a:close/>
                </a:path>
              </a:pathLst>
            </a:custGeom>
            <a:noFill/>
            <a:ln w="10772" cap="flat" cmpd="sng" algn="ctr">
              <a:solidFill>
                <a:srgbClr val="FFFFFF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37" name="자유형: 도형 2136"/>
            <p:cNvSpPr/>
            <p:nvPr/>
          </p:nvSpPr>
          <p:spPr>
            <a:xfrm>
              <a:off x="8334449" y="661884"/>
              <a:ext cx="152381" cy="128547"/>
            </a:xfrm>
            <a:custGeom>
              <a:avLst/>
              <a:gdLst>
                <a:gd name="T0" fmla="*/ 0 w 96"/>
                <a:gd name="T1" fmla="*/ 0 h 80"/>
                <a:gd name="T2" fmla="*/ 96 w 96"/>
                <a:gd name="T3" fmla="*/ 80 h 80"/>
              </a:gdLst>
              <a:ahLst/>
              <a:cxnLst/>
              <a:rect l="T0" t="T1" r="T2" b="T3"/>
              <a:pathLst>
                <a:path w="96" h="80">
                  <a:moveTo>
                    <a:pt x="33" y="0"/>
                  </a:moveTo>
                  <a:cubicBezTo>
                    <a:pt x="20" y="0"/>
                    <a:pt x="8" y="4"/>
                    <a:pt x="0" y="13"/>
                  </a:cubicBezTo>
                  <a:lnTo>
                    <a:pt x="66" y="80"/>
                  </a:lnTo>
                  <a:cubicBezTo>
                    <a:pt x="96" y="50"/>
                    <a:pt x="75" y="0"/>
                    <a:pt x="33" y="0"/>
                  </a:cubicBezTo>
                  <a:lnTo>
                    <a:pt x="33" y="0"/>
                  </a:lnTo>
                  <a:close/>
                </a:path>
              </a:pathLst>
            </a:custGeom>
            <a:noFill/>
            <a:ln w="10772" cap="flat" cmpd="sng" algn="ctr">
              <a:solidFill>
                <a:srgbClr val="FFFFFF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sp>
        <p:nvSpPr>
          <p:cNvPr id="2138" name="타원 2137"/>
          <p:cNvSpPr/>
          <p:nvPr/>
        </p:nvSpPr>
        <p:spPr>
          <a:xfrm>
            <a:off x="-1582370" y="-1809380"/>
            <a:ext cx="2301356" cy="2301412"/>
          </a:xfrm>
          <a:prstGeom prst="ellipse">
            <a:avLst/>
          </a:prstGeom>
          <a:solidFill>
            <a:srgbClr val="00FF79">
              <a:alpha val="100000"/>
            </a:srgbClr>
          </a:solidFill>
          <a:ln>
            <a:noFill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</a:pPr>
            <a:endParaRPr kumimoji="1" lang="ko-KR" altLang="en-US" sz="1200" b="0" i="0" u="none" baseline="0" dirty="0">
              <a:solidFill>
                <a:schemeClr val="tx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grpSp>
        <p:nvGrpSpPr>
          <p:cNvPr id="2139" name="Group 2"/>
          <p:cNvGrpSpPr/>
          <p:nvPr/>
        </p:nvGrpSpPr>
        <p:grpSpPr>
          <a:xfrm>
            <a:off x="6928182" y="2928410"/>
            <a:ext cx="2214169" cy="2212550"/>
            <a:chOff x="6928182" y="2928410"/>
            <a:chExt cx="2214169" cy="2212550"/>
          </a:xfrm>
        </p:grpSpPr>
        <p:sp>
          <p:nvSpPr>
            <p:cNvPr id="2140" name="자유형: 도형 2139"/>
            <p:cNvSpPr/>
            <p:nvPr/>
          </p:nvSpPr>
          <p:spPr>
            <a:xfrm>
              <a:off x="6928182" y="3699808"/>
              <a:ext cx="1441152" cy="1441152"/>
            </a:xfrm>
            <a:custGeom>
              <a:avLst/>
              <a:gdLst>
                <a:gd name="T0" fmla="*/ 0 w 907"/>
                <a:gd name="T1" fmla="*/ 0 h 907"/>
                <a:gd name="T2" fmla="*/ 907 w 907"/>
                <a:gd name="T3" fmla="*/ 907 h 907"/>
              </a:gdLst>
              <a:ahLst/>
              <a:cxnLst/>
              <a:rect l="T0" t="T1" r="T2" b="T3"/>
              <a:pathLst>
                <a:path w="907" h="907">
                  <a:moveTo>
                    <a:pt x="0" y="0"/>
                  </a:moveTo>
                  <a:lnTo>
                    <a:pt x="0" y="907"/>
                  </a:lnTo>
                  <a:lnTo>
                    <a:pt x="907" y="907"/>
                  </a:lnTo>
                  <a:lnTo>
                    <a:pt x="9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79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41" name="자유형: 도형 2140"/>
            <p:cNvSpPr/>
            <p:nvPr/>
          </p:nvSpPr>
          <p:spPr>
            <a:xfrm>
              <a:off x="6928182" y="3699808"/>
              <a:ext cx="1441152" cy="1441152"/>
            </a:xfrm>
            <a:custGeom>
              <a:avLst/>
              <a:gdLst>
                <a:gd name="T0" fmla="*/ 0 w 907"/>
                <a:gd name="T1" fmla="*/ 0 h 907"/>
                <a:gd name="T2" fmla="*/ 907 w 907"/>
                <a:gd name="T3" fmla="*/ 907 h 907"/>
              </a:gdLst>
              <a:ahLst/>
              <a:cxnLst/>
              <a:rect l="T0" t="T1" r="T2" b="T3"/>
              <a:pathLst>
                <a:path w="907" h="907">
                  <a:moveTo>
                    <a:pt x="0" y="0"/>
                  </a:moveTo>
                  <a:lnTo>
                    <a:pt x="907" y="0"/>
                  </a:lnTo>
                  <a:lnTo>
                    <a:pt x="907" y="907"/>
                  </a:lnTo>
                  <a:lnTo>
                    <a:pt x="0" y="90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42" name="자유형: 도형 2141"/>
            <p:cNvSpPr/>
            <p:nvPr/>
          </p:nvSpPr>
          <p:spPr>
            <a:xfrm>
              <a:off x="6951961" y="3677593"/>
              <a:ext cx="1441208" cy="1439589"/>
            </a:xfrm>
            <a:custGeom>
              <a:avLst/>
              <a:gdLst>
                <a:gd name="T0" fmla="*/ 0 w 907"/>
                <a:gd name="T1" fmla="*/ 0 h 907"/>
                <a:gd name="T2" fmla="*/ 907 w 907"/>
                <a:gd name="T3" fmla="*/ 907 h 907"/>
              </a:gdLst>
              <a:ahLst/>
              <a:cxnLst/>
              <a:rect l="T0" t="T1" r="T2" b="T3"/>
              <a:pathLst>
                <a:path w="907" h="907">
                  <a:moveTo>
                    <a:pt x="0" y="0"/>
                  </a:moveTo>
                  <a:lnTo>
                    <a:pt x="907" y="0"/>
                  </a:lnTo>
                  <a:lnTo>
                    <a:pt x="907" y="907"/>
                  </a:lnTo>
                  <a:lnTo>
                    <a:pt x="0" y="90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43" name="자유형: 도형 2142"/>
            <p:cNvSpPr/>
            <p:nvPr/>
          </p:nvSpPr>
          <p:spPr>
            <a:xfrm>
              <a:off x="6975794" y="3653759"/>
              <a:ext cx="1441152" cy="1441208"/>
            </a:xfrm>
            <a:custGeom>
              <a:avLst/>
              <a:gdLst>
                <a:gd name="T0" fmla="*/ 0 w 907"/>
                <a:gd name="T1" fmla="*/ 0 h 907"/>
                <a:gd name="T2" fmla="*/ 907 w 907"/>
                <a:gd name="T3" fmla="*/ 907 h 907"/>
              </a:gdLst>
              <a:ahLst/>
              <a:cxnLst/>
              <a:rect l="T0" t="T1" r="T2" b="T3"/>
              <a:pathLst>
                <a:path w="907" h="907">
                  <a:moveTo>
                    <a:pt x="0" y="0"/>
                  </a:moveTo>
                  <a:lnTo>
                    <a:pt x="907" y="0"/>
                  </a:lnTo>
                  <a:lnTo>
                    <a:pt x="907" y="907"/>
                  </a:lnTo>
                  <a:lnTo>
                    <a:pt x="0" y="90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44" name="자유형: 도형 2143"/>
            <p:cNvSpPr/>
            <p:nvPr/>
          </p:nvSpPr>
          <p:spPr>
            <a:xfrm>
              <a:off x="6999572" y="3629925"/>
              <a:ext cx="1439645" cy="1441208"/>
            </a:xfrm>
            <a:custGeom>
              <a:avLst/>
              <a:gdLst>
                <a:gd name="T0" fmla="*/ 0 w 907"/>
                <a:gd name="T1" fmla="*/ 0 h 907"/>
                <a:gd name="T2" fmla="*/ 907 w 907"/>
                <a:gd name="T3" fmla="*/ 907 h 907"/>
              </a:gdLst>
              <a:ahLst/>
              <a:cxnLst/>
              <a:rect l="T0" t="T1" r="T2" b="T3"/>
              <a:pathLst>
                <a:path w="907" h="907">
                  <a:moveTo>
                    <a:pt x="0" y="0"/>
                  </a:moveTo>
                  <a:lnTo>
                    <a:pt x="907" y="0"/>
                  </a:lnTo>
                  <a:lnTo>
                    <a:pt x="907" y="907"/>
                  </a:lnTo>
                  <a:lnTo>
                    <a:pt x="0" y="90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48" name="자유형: 도형 2147"/>
            <p:cNvSpPr/>
            <p:nvPr/>
          </p:nvSpPr>
          <p:spPr>
            <a:xfrm>
              <a:off x="7023407" y="3606146"/>
              <a:ext cx="1439589" cy="1441208"/>
            </a:xfrm>
            <a:custGeom>
              <a:avLst/>
              <a:gdLst>
                <a:gd name="T0" fmla="*/ 0 w 907"/>
                <a:gd name="T1" fmla="*/ 0 h 907"/>
                <a:gd name="T2" fmla="*/ 907 w 907"/>
                <a:gd name="T3" fmla="*/ 907 h 907"/>
              </a:gdLst>
              <a:ahLst/>
              <a:cxnLst/>
              <a:rect l="T0" t="T1" r="T2" b="T3"/>
              <a:pathLst>
                <a:path w="907" h="907">
                  <a:moveTo>
                    <a:pt x="0" y="0"/>
                  </a:moveTo>
                  <a:lnTo>
                    <a:pt x="907" y="0"/>
                  </a:lnTo>
                  <a:lnTo>
                    <a:pt x="907" y="907"/>
                  </a:lnTo>
                  <a:lnTo>
                    <a:pt x="0" y="90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49" name="자유형: 도형 2148"/>
            <p:cNvSpPr/>
            <p:nvPr/>
          </p:nvSpPr>
          <p:spPr>
            <a:xfrm>
              <a:off x="7045622" y="3583931"/>
              <a:ext cx="1441208" cy="1439589"/>
            </a:xfrm>
            <a:custGeom>
              <a:avLst/>
              <a:gdLst>
                <a:gd name="T0" fmla="*/ 0 w 907"/>
                <a:gd name="T1" fmla="*/ 0 h 907"/>
                <a:gd name="T2" fmla="*/ 907 w 907"/>
                <a:gd name="T3" fmla="*/ 907 h 907"/>
              </a:gdLst>
              <a:ahLst/>
              <a:cxnLst/>
              <a:rect l="T0" t="T1" r="T2" b="T3"/>
              <a:pathLst>
                <a:path w="907" h="907">
                  <a:moveTo>
                    <a:pt x="0" y="0"/>
                  </a:moveTo>
                  <a:lnTo>
                    <a:pt x="907" y="0"/>
                  </a:lnTo>
                  <a:lnTo>
                    <a:pt x="907" y="907"/>
                  </a:lnTo>
                  <a:lnTo>
                    <a:pt x="0" y="90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50" name="자유형: 도형 2149"/>
            <p:cNvSpPr/>
            <p:nvPr/>
          </p:nvSpPr>
          <p:spPr>
            <a:xfrm>
              <a:off x="7069456" y="3560097"/>
              <a:ext cx="1441152" cy="1441208"/>
            </a:xfrm>
            <a:custGeom>
              <a:avLst/>
              <a:gdLst>
                <a:gd name="T0" fmla="*/ 0 w 907"/>
                <a:gd name="T1" fmla="*/ 0 h 907"/>
                <a:gd name="T2" fmla="*/ 907 w 907"/>
                <a:gd name="T3" fmla="*/ 907 h 907"/>
              </a:gdLst>
              <a:ahLst/>
              <a:cxnLst/>
              <a:rect l="T0" t="T1" r="T2" b="T3"/>
              <a:pathLst>
                <a:path w="907" h="907">
                  <a:moveTo>
                    <a:pt x="0" y="0"/>
                  </a:moveTo>
                  <a:lnTo>
                    <a:pt x="907" y="0"/>
                  </a:lnTo>
                  <a:lnTo>
                    <a:pt x="907" y="907"/>
                  </a:lnTo>
                  <a:lnTo>
                    <a:pt x="0" y="90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51" name="자유형: 도형 2150"/>
            <p:cNvSpPr/>
            <p:nvPr/>
          </p:nvSpPr>
          <p:spPr>
            <a:xfrm>
              <a:off x="7093235" y="3536319"/>
              <a:ext cx="1441208" cy="1441152"/>
            </a:xfrm>
            <a:custGeom>
              <a:avLst/>
              <a:gdLst>
                <a:gd name="T0" fmla="*/ 0 w 907"/>
                <a:gd name="T1" fmla="*/ 0 h 907"/>
                <a:gd name="T2" fmla="*/ 907 w 907"/>
                <a:gd name="T3" fmla="*/ 907 h 907"/>
              </a:gdLst>
              <a:ahLst/>
              <a:cxnLst/>
              <a:rect l="T0" t="T1" r="T2" b="T3"/>
              <a:pathLst>
                <a:path w="907" h="907">
                  <a:moveTo>
                    <a:pt x="0" y="0"/>
                  </a:moveTo>
                  <a:lnTo>
                    <a:pt x="907" y="0"/>
                  </a:lnTo>
                  <a:lnTo>
                    <a:pt x="907" y="907"/>
                  </a:lnTo>
                  <a:lnTo>
                    <a:pt x="0" y="90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52" name="자유형: 도형 2151"/>
            <p:cNvSpPr/>
            <p:nvPr/>
          </p:nvSpPr>
          <p:spPr>
            <a:xfrm>
              <a:off x="7117069" y="3514103"/>
              <a:ext cx="1439589" cy="1439589"/>
            </a:xfrm>
            <a:custGeom>
              <a:avLst/>
              <a:gdLst>
                <a:gd name="T0" fmla="*/ 0 w 907"/>
                <a:gd name="T1" fmla="*/ 0 h 907"/>
                <a:gd name="T2" fmla="*/ 907 w 907"/>
                <a:gd name="T3" fmla="*/ 907 h 907"/>
              </a:gdLst>
              <a:ahLst/>
              <a:cxnLst/>
              <a:rect l="T0" t="T1" r="T2" b="T3"/>
              <a:pathLst>
                <a:path w="907" h="907">
                  <a:moveTo>
                    <a:pt x="0" y="0"/>
                  </a:moveTo>
                  <a:lnTo>
                    <a:pt x="907" y="0"/>
                  </a:lnTo>
                  <a:lnTo>
                    <a:pt x="907" y="907"/>
                  </a:lnTo>
                  <a:lnTo>
                    <a:pt x="0" y="90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53" name="자유형: 도형 2152"/>
            <p:cNvSpPr/>
            <p:nvPr/>
          </p:nvSpPr>
          <p:spPr>
            <a:xfrm>
              <a:off x="7139284" y="3490269"/>
              <a:ext cx="1441152" cy="1439589"/>
            </a:xfrm>
            <a:custGeom>
              <a:avLst/>
              <a:gdLst>
                <a:gd name="T0" fmla="*/ 0 w 907"/>
                <a:gd name="T1" fmla="*/ 0 h 907"/>
                <a:gd name="T2" fmla="*/ 907 w 907"/>
                <a:gd name="T3" fmla="*/ 907 h 907"/>
              </a:gdLst>
              <a:ahLst/>
              <a:cxnLst/>
              <a:rect l="T0" t="T1" r="T2" b="T3"/>
              <a:pathLst>
                <a:path w="907" h="907">
                  <a:moveTo>
                    <a:pt x="0" y="0"/>
                  </a:moveTo>
                  <a:lnTo>
                    <a:pt x="907" y="0"/>
                  </a:lnTo>
                  <a:lnTo>
                    <a:pt x="907" y="907"/>
                  </a:lnTo>
                  <a:lnTo>
                    <a:pt x="0" y="90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54" name="자유형: 도형 2153"/>
            <p:cNvSpPr/>
            <p:nvPr/>
          </p:nvSpPr>
          <p:spPr>
            <a:xfrm>
              <a:off x="7163062" y="3466491"/>
              <a:ext cx="1441208" cy="1441152"/>
            </a:xfrm>
            <a:custGeom>
              <a:avLst/>
              <a:gdLst>
                <a:gd name="T0" fmla="*/ 0 w 907"/>
                <a:gd name="T1" fmla="*/ 0 h 907"/>
                <a:gd name="T2" fmla="*/ 907 w 907"/>
                <a:gd name="T3" fmla="*/ 907 h 907"/>
              </a:gdLst>
              <a:ahLst/>
              <a:cxnLst/>
              <a:rect l="T0" t="T1" r="T2" b="T3"/>
              <a:pathLst>
                <a:path w="907" h="907">
                  <a:moveTo>
                    <a:pt x="0" y="0"/>
                  </a:moveTo>
                  <a:lnTo>
                    <a:pt x="907" y="0"/>
                  </a:lnTo>
                  <a:lnTo>
                    <a:pt x="907" y="907"/>
                  </a:lnTo>
                  <a:lnTo>
                    <a:pt x="0" y="90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55" name="자유형: 도형 2154"/>
            <p:cNvSpPr/>
            <p:nvPr/>
          </p:nvSpPr>
          <p:spPr>
            <a:xfrm>
              <a:off x="7186897" y="3442657"/>
              <a:ext cx="1439589" cy="1441208"/>
            </a:xfrm>
            <a:custGeom>
              <a:avLst/>
              <a:gdLst>
                <a:gd name="T0" fmla="*/ 0 w 907"/>
                <a:gd name="T1" fmla="*/ 0 h 907"/>
                <a:gd name="T2" fmla="*/ 907 w 907"/>
                <a:gd name="T3" fmla="*/ 907 h 907"/>
              </a:gdLst>
              <a:ahLst/>
              <a:cxnLst/>
              <a:rect l="T0" t="T1" r="T2" b="T3"/>
              <a:pathLst>
                <a:path w="907" h="907">
                  <a:moveTo>
                    <a:pt x="0" y="0"/>
                  </a:moveTo>
                  <a:lnTo>
                    <a:pt x="907" y="0"/>
                  </a:lnTo>
                  <a:lnTo>
                    <a:pt x="907" y="907"/>
                  </a:lnTo>
                  <a:lnTo>
                    <a:pt x="0" y="90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56" name="자유형: 도형 2155"/>
            <p:cNvSpPr/>
            <p:nvPr/>
          </p:nvSpPr>
          <p:spPr>
            <a:xfrm>
              <a:off x="7209112" y="3420442"/>
              <a:ext cx="1441208" cy="1439589"/>
            </a:xfrm>
            <a:custGeom>
              <a:avLst/>
              <a:gdLst>
                <a:gd name="T0" fmla="*/ 0 w 907"/>
                <a:gd name="T1" fmla="*/ 0 h 907"/>
                <a:gd name="T2" fmla="*/ 907 w 907"/>
                <a:gd name="T3" fmla="*/ 907 h 907"/>
              </a:gdLst>
              <a:ahLst/>
              <a:cxnLst/>
              <a:rect l="T0" t="T1" r="T2" b="T3"/>
              <a:pathLst>
                <a:path w="907" h="907">
                  <a:moveTo>
                    <a:pt x="0" y="0"/>
                  </a:moveTo>
                  <a:lnTo>
                    <a:pt x="907" y="0"/>
                  </a:lnTo>
                  <a:lnTo>
                    <a:pt x="907" y="907"/>
                  </a:lnTo>
                  <a:lnTo>
                    <a:pt x="0" y="90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57" name="자유형: 도형 2156"/>
            <p:cNvSpPr/>
            <p:nvPr/>
          </p:nvSpPr>
          <p:spPr>
            <a:xfrm>
              <a:off x="7232890" y="3396607"/>
              <a:ext cx="1441208" cy="1439645"/>
            </a:xfrm>
            <a:custGeom>
              <a:avLst/>
              <a:gdLst>
                <a:gd name="T0" fmla="*/ 0 w 907"/>
                <a:gd name="T1" fmla="*/ 0 h 907"/>
                <a:gd name="T2" fmla="*/ 907 w 907"/>
                <a:gd name="T3" fmla="*/ 907 h 907"/>
              </a:gdLst>
              <a:ahLst/>
              <a:cxnLst/>
              <a:rect l="T0" t="T1" r="T2" b="T3"/>
              <a:pathLst>
                <a:path w="907" h="907">
                  <a:moveTo>
                    <a:pt x="0" y="0"/>
                  </a:moveTo>
                  <a:lnTo>
                    <a:pt x="907" y="0"/>
                  </a:lnTo>
                  <a:lnTo>
                    <a:pt x="907" y="907"/>
                  </a:lnTo>
                  <a:lnTo>
                    <a:pt x="0" y="90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58" name="자유형: 도형 2157"/>
            <p:cNvSpPr/>
            <p:nvPr/>
          </p:nvSpPr>
          <p:spPr>
            <a:xfrm>
              <a:off x="7256725" y="3372829"/>
              <a:ext cx="1441208" cy="1441152"/>
            </a:xfrm>
            <a:custGeom>
              <a:avLst/>
              <a:gdLst>
                <a:gd name="T0" fmla="*/ 0 w 907"/>
                <a:gd name="T1" fmla="*/ 0 h 907"/>
                <a:gd name="T2" fmla="*/ 907 w 907"/>
                <a:gd name="T3" fmla="*/ 907 h 907"/>
              </a:gdLst>
              <a:ahLst/>
              <a:cxnLst/>
              <a:rect l="T0" t="T1" r="T2" b="T3"/>
              <a:pathLst>
                <a:path w="907" h="907">
                  <a:moveTo>
                    <a:pt x="0" y="0"/>
                  </a:moveTo>
                  <a:lnTo>
                    <a:pt x="907" y="0"/>
                  </a:lnTo>
                  <a:lnTo>
                    <a:pt x="907" y="907"/>
                  </a:lnTo>
                  <a:lnTo>
                    <a:pt x="0" y="90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59" name="자유형: 도형 2158"/>
            <p:cNvSpPr/>
            <p:nvPr/>
          </p:nvSpPr>
          <p:spPr>
            <a:xfrm>
              <a:off x="7280558" y="3348995"/>
              <a:ext cx="1439589" cy="1441208"/>
            </a:xfrm>
            <a:custGeom>
              <a:avLst/>
              <a:gdLst>
                <a:gd name="T0" fmla="*/ 0 w 907"/>
                <a:gd name="T1" fmla="*/ 0 h 907"/>
                <a:gd name="T2" fmla="*/ 907 w 907"/>
                <a:gd name="T3" fmla="*/ 907 h 907"/>
              </a:gdLst>
              <a:ahLst/>
              <a:cxnLst/>
              <a:rect l="T0" t="T1" r="T2" b="T3"/>
              <a:pathLst>
                <a:path w="907" h="907">
                  <a:moveTo>
                    <a:pt x="0" y="0"/>
                  </a:moveTo>
                  <a:lnTo>
                    <a:pt x="907" y="0"/>
                  </a:lnTo>
                  <a:lnTo>
                    <a:pt x="907" y="907"/>
                  </a:lnTo>
                  <a:lnTo>
                    <a:pt x="0" y="90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60" name="자유형: 도형 2159"/>
            <p:cNvSpPr/>
            <p:nvPr/>
          </p:nvSpPr>
          <p:spPr>
            <a:xfrm>
              <a:off x="7304336" y="3325217"/>
              <a:ext cx="1439589" cy="1441152"/>
            </a:xfrm>
            <a:custGeom>
              <a:avLst/>
              <a:gdLst>
                <a:gd name="T0" fmla="*/ 0 w 907"/>
                <a:gd name="T1" fmla="*/ 0 h 907"/>
                <a:gd name="T2" fmla="*/ 907 w 907"/>
                <a:gd name="T3" fmla="*/ 907 h 907"/>
              </a:gdLst>
              <a:ahLst/>
              <a:cxnLst/>
              <a:rect l="T0" t="T1" r="T2" b="T3"/>
              <a:pathLst>
                <a:path w="907" h="907">
                  <a:moveTo>
                    <a:pt x="0" y="0"/>
                  </a:moveTo>
                  <a:lnTo>
                    <a:pt x="907" y="0"/>
                  </a:lnTo>
                  <a:lnTo>
                    <a:pt x="907" y="907"/>
                  </a:lnTo>
                  <a:lnTo>
                    <a:pt x="0" y="90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64" name="자유형: 도형 2163"/>
            <p:cNvSpPr/>
            <p:nvPr/>
          </p:nvSpPr>
          <p:spPr>
            <a:xfrm>
              <a:off x="7326552" y="3303001"/>
              <a:ext cx="1441208" cy="1439589"/>
            </a:xfrm>
            <a:custGeom>
              <a:avLst/>
              <a:gdLst>
                <a:gd name="T0" fmla="*/ 0 w 907"/>
                <a:gd name="T1" fmla="*/ 0 h 907"/>
                <a:gd name="T2" fmla="*/ 907 w 907"/>
                <a:gd name="T3" fmla="*/ 907 h 907"/>
              </a:gdLst>
              <a:ahLst/>
              <a:cxnLst/>
              <a:rect l="T0" t="T1" r="T2" b="T3"/>
              <a:pathLst>
                <a:path w="907" h="907">
                  <a:moveTo>
                    <a:pt x="0" y="0"/>
                  </a:moveTo>
                  <a:lnTo>
                    <a:pt x="907" y="0"/>
                  </a:lnTo>
                  <a:lnTo>
                    <a:pt x="907" y="907"/>
                  </a:lnTo>
                  <a:lnTo>
                    <a:pt x="0" y="90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65" name="자유형: 도형 2164"/>
            <p:cNvSpPr/>
            <p:nvPr/>
          </p:nvSpPr>
          <p:spPr>
            <a:xfrm>
              <a:off x="7350385" y="3279167"/>
              <a:ext cx="1441152" cy="1441208"/>
            </a:xfrm>
            <a:custGeom>
              <a:avLst/>
              <a:gdLst>
                <a:gd name="T0" fmla="*/ 0 w 907"/>
                <a:gd name="T1" fmla="*/ 0 h 907"/>
                <a:gd name="T2" fmla="*/ 907 w 907"/>
                <a:gd name="T3" fmla="*/ 907 h 907"/>
              </a:gdLst>
              <a:ahLst/>
              <a:cxnLst/>
              <a:rect l="T0" t="T1" r="T2" b="T3"/>
              <a:pathLst>
                <a:path w="907" h="907">
                  <a:moveTo>
                    <a:pt x="0" y="0"/>
                  </a:moveTo>
                  <a:lnTo>
                    <a:pt x="907" y="0"/>
                  </a:lnTo>
                  <a:lnTo>
                    <a:pt x="907" y="907"/>
                  </a:lnTo>
                  <a:lnTo>
                    <a:pt x="0" y="90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66" name="자유형: 도형 2165"/>
            <p:cNvSpPr/>
            <p:nvPr/>
          </p:nvSpPr>
          <p:spPr>
            <a:xfrm>
              <a:off x="7374164" y="3255389"/>
              <a:ext cx="1439589" cy="1441152"/>
            </a:xfrm>
            <a:custGeom>
              <a:avLst/>
              <a:gdLst>
                <a:gd name="T0" fmla="*/ 0 w 907"/>
                <a:gd name="T1" fmla="*/ 0 h 907"/>
                <a:gd name="T2" fmla="*/ 907 w 907"/>
                <a:gd name="T3" fmla="*/ 907 h 907"/>
              </a:gdLst>
              <a:ahLst/>
              <a:cxnLst/>
              <a:rect l="T0" t="T1" r="T2" b="T3"/>
              <a:pathLst>
                <a:path w="907" h="907">
                  <a:moveTo>
                    <a:pt x="0" y="0"/>
                  </a:moveTo>
                  <a:lnTo>
                    <a:pt x="907" y="0"/>
                  </a:lnTo>
                  <a:lnTo>
                    <a:pt x="907" y="907"/>
                  </a:lnTo>
                  <a:lnTo>
                    <a:pt x="0" y="90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67" name="자유형: 도형 2166"/>
            <p:cNvSpPr/>
            <p:nvPr/>
          </p:nvSpPr>
          <p:spPr>
            <a:xfrm>
              <a:off x="7397998" y="3233174"/>
              <a:ext cx="1439589" cy="1439589"/>
            </a:xfrm>
            <a:custGeom>
              <a:avLst/>
              <a:gdLst>
                <a:gd name="T0" fmla="*/ 0 w 907"/>
                <a:gd name="T1" fmla="*/ 0 h 907"/>
                <a:gd name="T2" fmla="*/ 907 w 907"/>
                <a:gd name="T3" fmla="*/ 907 h 907"/>
              </a:gdLst>
              <a:ahLst/>
              <a:cxnLst/>
              <a:rect l="T0" t="T1" r="T2" b="T3"/>
              <a:pathLst>
                <a:path w="907" h="907">
                  <a:moveTo>
                    <a:pt x="0" y="0"/>
                  </a:moveTo>
                  <a:lnTo>
                    <a:pt x="907" y="0"/>
                  </a:lnTo>
                  <a:lnTo>
                    <a:pt x="907" y="907"/>
                  </a:lnTo>
                  <a:lnTo>
                    <a:pt x="0" y="90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68" name="자유형: 도형 2167"/>
            <p:cNvSpPr/>
            <p:nvPr/>
          </p:nvSpPr>
          <p:spPr>
            <a:xfrm>
              <a:off x="7420213" y="3209340"/>
              <a:ext cx="1441152" cy="1441208"/>
            </a:xfrm>
            <a:custGeom>
              <a:avLst/>
              <a:gdLst>
                <a:gd name="T0" fmla="*/ 0 w 907"/>
                <a:gd name="T1" fmla="*/ 0 h 907"/>
                <a:gd name="T2" fmla="*/ 907 w 907"/>
                <a:gd name="T3" fmla="*/ 907 h 907"/>
              </a:gdLst>
              <a:ahLst/>
              <a:cxnLst/>
              <a:rect l="T0" t="T1" r="T2" b="T3"/>
              <a:pathLst>
                <a:path w="907" h="907">
                  <a:moveTo>
                    <a:pt x="0" y="0"/>
                  </a:moveTo>
                  <a:lnTo>
                    <a:pt x="907" y="0"/>
                  </a:lnTo>
                  <a:lnTo>
                    <a:pt x="907" y="907"/>
                  </a:lnTo>
                  <a:lnTo>
                    <a:pt x="0" y="90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69" name="자유형: 도형 2168"/>
            <p:cNvSpPr/>
            <p:nvPr/>
          </p:nvSpPr>
          <p:spPr>
            <a:xfrm>
              <a:off x="7443992" y="3185506"/>
              <a:ext cx="1441208" cy="1441208"/>
            </a:xfrm>
            <a:custGeom>
              <a:avLst/>
              <a:gdLst>
                <a:gd name="T0" fmla="*/ 0 w 907"/>
                <a:gd name="T1" fmla="*/ 0 h 907"/>
                <a:gd name="T2" fmla="*/ 907 w 907"/>
                <a:gd name="T3" fmla="*/ 907 h 907"/>
              </a:gdLst>
              <a:ahLst/>
              <a:cxnLst/>
              <a:rect l="T0" t="T1" r="T2" b="T3"/>
              <a:pathLst>
                <a:path w="907" h="907">
                  <a:moveTo>
                    <a:pt x="0" y="0"/>
                  </a:moveTo>
                  <a:lnTo>
                    <a:pt x="907" y="0"/>
                  </a:lnTo>
                  <a:lnTo>
                    <a:pt x="907" y="907"/>
                  </a:lnTo>
                  <a:lnTo>
                    <a:pt x="0" y="90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70" name="자유형: 도형 2169"/>
            <p:cNvSpPr/>
            <p:nvPr/>
          </p:nvSpPr>
          <p:spPr>
            <a:xfrm>
              <a:off x="7467826" y="3161727"/>
              <a:ext cx="1439589" cy="1441208"/>
            </a:xfrm>
            <a:custGeom>
              <a:avLst/>
              <a:gdLst>
                <a:gd name="T0" fmla="*/ 0 w 907"/>
                <a:gd name="T1" fmla="*/ 0 h 907"/>
                <a:gd name="T2" fmla="*/ 907 w 907"/>
                <a:gd name="T3" fmla="*/ 907 h 907"/>
              </a:gdLst>
              <a:ahLst/>
              <a:cxnLst/>
              <a:rect l="T0" t="T1" r="T2" b="T3"/>
              <a:pathLst>
                <a:path w="907" h="907">
                  <a:moveTo>
                    <a:pt x="0" y="0"/>
                  </a:moveTo>
                  <a:lnTo>
                    <a:pt x="907" y="0"/>
                  </a:lnTo>
                  <a:lnTo>
                    <a:pt x="907" y="907"/>
                  </a:lnTo>
                  <a:lnTo>
                    <a:pt x="0" y="90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71" name="자유형: 도형 2170"/>
            <p:cNvSpPr/>
            <p:nvPr/>
          </p:nvSpPr>
          <p:spPr>
            <a:xfrm>
              <a:off x="7490041" y="3139512"/>
              <a:ext cx="1441208" cy="1439589"/>
            </a:xfrm>
            <a:custGeom>
              <a:avLst/>
              <a:gdLst>
                <a:gd name="T0" fmla="*/ 0 w 907"/>
                <a:gd name="T1" fmla="*/ 0 h 907"/>
                <a:gd name="T2" fmla="*/ 907 w 907"/>
                <a:gd name="T3" fmla="*/ 907 h 907"/>
              </a:gdLst>
              <a:ahLst/>
              <a:cxnLst/>
              <a:rect l="T0" t="T1" r="T2" b="T3"/>
              <a:pathLst>
                <a:path w="907" h="907">
                  <a:moveTo>
                    <a:pt x="0" y="0"/>
                  </a:moveTo>
                  <a:lnTo>
                    <a:pt x="907" y="0"/>
                  </a:lnTo>
                  <a:lnTo>
                    <a:pt x="907" y="907"/>
                  </a:lnTo>
                  <a:lnTo>
                    <a:pt x="0" y="90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72" name="자유형: 도형 2171"/>
            <p:cNvSpPr/>
            <p:nvPr/>
          </p:nvSpPr>
          <p:spPr>
            <a:xfrm>
              <a:off x="7513875" y="3115678"/>
              <a:ext cx="1441152" cy="1439589"/>
            </a:xfrm>
            <a:custGeom>
              <a:avLst/>
              <a:gdLst>
                <a:gd name="T0" fmla="*/ 0 w 907"/>
                <a:gd name="T1" fmla="*/ 0 h 907"/>
                <a:gd name="T2" fmla="*/ 907 w 907"/>
                <a:gd name="T3" fmla="*/ 907 h 907"/>
              </a:gdLst>
              <a:ahLst/>
              <a:cxnLst/>
              <a:rect l="T0" t="T1" r="T2" b="T3"/>
              <a:pathLst>
                <a:path w="907" h="907">
                  <a:moveTo>
                    <a:pt x="0" y="0"/>
                  </a:moveTo>
                  <a:lnTo>
                    <a:pt x="907" y="0"/>
                  </a:lnTo>
                  <a:lnTo>
                    <a:pt x="907" y="907"/>
                  </a:lnTo>
                  <a:lnTo>
                    <a:pt x="0" y="90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73" name="자유형: 도형 2172"/>
            <p:cNvSpPr/>
            <p:nvPr/>
          </p:nvSpPr>
          <p:spPr>
            <a:xfrm>
              <a:off x="7537654" y="3091899"/>
              <a:ext cx="1441208" cy="1441152"/>
            </a:xfrm>
            <a:custGeom>
              <a:avLst/>
              <a:gdLst>
                <a:gd name="T0" fmla="*/ 0 w 907"/>
                <a:gd name="T1" fmla="*/ 0 h 907"/>
                <a:gd name="T2" fmla="*/ 907 w 907"/>
                <a:gd name="T3" fmla="*/ 907 h 907"/>
              </a:gdLst>
              <a:ahLst/>
              <a:cxnLst/>
              <a:rect l="T0" t="T1" r="T2" b="T3"/>
              <a:pathLst>
                <a:path w="907" h="907">
                  <a:moveTo>
                    <a:pt x="0" y="0"/>
                  </a:moveTo>
                  <a:lnTo>
                    <a:pt x="907" y="0"/>
                  </a:lnTo>
                  <a:lnTo>
                    <a:pt x="907" y="907"/>
                  </a:lnTo>
                  <a:lnTo>
                    <a:pt x="0" y="90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74" name="자유형: 도형 2173"/>
            <p:cNvSpPr/>
            <p:nvPr/>
          </p:nvSpPr>
          <p:spPr>
            <a:xfrm>
              <a:off x="7561488" y="3068066"/>
              <a:ext cx="1439589" cy="1441208"/>
            </a:xfrm>
            <a:custGeom>
              <a:avLst/>
              <a:gdLst>
                <a:gd name="T0" fmla="*/ 0 w 907"/>
                <a:gd name="T1" fmla="*/ 0 h 907"/>
                <a:gd name="T2" fmla="*/ 907 w 907"/>
                <a:gd name="T3" fmla="*/ 907 h 907"/>
              </a:gdLst>
              <a:ahLst/>
              <a:cxnLst/>
              <a:rect l="T0" t="T1" r="T2" b="T3"/>
              <a:pathLst>
                <a:path w="907" h="907">
                  <a:moveTo>
                    <a:pt x="0" y="0"/>
                  </a:moveTo>
                  <a:lnTo>
                    <a:pt x="907" y="0"/>
                  </a:lnTo>
                  <a:lnTo>
                    <a:pt x="907" y="907"/>
                  </a:lnTo>
                  <a:lnTo>
                    <a:pt x="0" y="90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75" name="자유형: 도형 2174"/>
            <p:cNvSpPr/>
            <p:nvPr/>
          </p:nvSpPr>
          <p:spPr>
            <a:xfrm>
              <a:off x="7583703" y="3044287"/>
              <a:ext cx="1441152" cy="1441152"/>
            </a:xfrm>
            <a:custGeom>
              <a:avLst/>
              <a:gdLst>
                <a:gd name="T0" fmla="*/ 0 w 907"/>
                <a:gd name="T1" fmla="*/ 0 h 907"/>
                <a:gd name="T2" fmla="*/ 907 w 907"/>
                <a:gd name="T3" fmla="*/ 907 h 907"/>
              </a:gdLst>
              <a:ahLst/>
              <a:cxnLst/>
              <a:rect l="T0" t="T1" r="T2" b="T3"/>
              <a:pathLst>
                <a:path w="907" h="907">
                  <a:moveTo>
                    <a:pt x="0" y="0"/>
                  </a:moveTo>
                  <a:lnTo>
                    <a:pt x="907" y="0"/>
                  </a:lnTo>
                  <a:lnTo>
                    <a:pt x="907" y="907"/>
                  </a:lnTo>
                  <a:lnTo>
                    <a:pt x="0" y="90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76" name="자유형: 도형 2175"/>
            <p:cNvSpPr/>
            <p:nvPr/>
          </p:nvSpPr>
          <p:spPr>
            <a:xfrm>
              <a:off x="7607481" y="3022072"/>
              <a:ext cx="1441208" cy="1439589"/>
            </a:xfrm>
            <a:custGeom>
              <a:avLst/>
              <a:gdLst>
                <a:gd name="T0" fmla="*/ 0 w 907"/>
                <a:gd name="T1" fmla="*/ 0 h 907"/>
                <a:gd name="T2" fmla="*/ 907 w 907"/>
                <a:gd name="T3" fmla="*/ 907 h 907"/>
              </a:gdLst>
              <a:ahLst/>
              <a:cxnLst/>
              <a:rect l="T0" t="T1" r="T2" b="T3"/>
              <a:pathLst>
                <a:path w="907" h="907">
                  <a:moveTo>
                    <a:pt x="0" y="0"/>
                  </a:moveTo>
                  <a:lnTo>
                    <a:pt x="907" y="0"/>
                  </a:lnTo>
                  <a:lnTo>
                    <a:pt x="907" y="907"/>
                  </a:lnTo>
                  <a:lnTo>
                    <a:pt x="0" y="90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80" name="자유형: 도형 2179"/>
            <p:cNvSpPr/>
            <p:nvPr/>
          </p:nvSpPr>
          <p:spPr>
            <a:xfrm>
              <a:off x="7631316" y="2998238"/>
              <a:ext cx="1441152" cy="1441208"/>
            </a:xfrm>
            <a:custGeom>
              <a:avLst/>
              <a:gdLst>
                <a:gd name="T0" fmla="*/ 0 w 907"/>
                <a:gd name="T1" fmla="*/ 0 h 907"/>
                <a:gd name="T2" fmla="*/ 907 w 907"/>
                <a:gd name="T3" fmla="*/ 907 h 907"/>
              </a:gdLst>
              <a:ahLst/>
              <a:cxnLst/>
              <a:rect l="T0" t="T1" r="T2" b="T3"/>
              <a:pathLst>
                <a:path w="907" h="907">
                  <a:moveTo>
                    <a:pt x="0" y="0"/>
                  </a:moveTo>
                  <a:lnTo>
                    <a:pt x="907" y="0"/>
                  </a:lnTo>
                  <a:lnTo>
                    <a:pt x="907" y="907"/>
                  </a:lnTo>
                  <a:lnTo>
                    <a:pt x="0" y="90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81" name="자유형: 도형 2180"/>
            <p:cNvSpPr/>
            <p:nvPr/>
          </p:nvSpPr>
          <p:spPr>
            <a:xfrm>
              <a:off x="7655094" y="2974403"/>
              <a:ext cx="1439645" cy="1441208"/>
            </a:xfrm>
            <a:custGeom>
              <a:avLst/>
              <a:gdLst>
                <a:gd name="T0" fmla="*/ 0 w 907"/>
                <a:gd name="T1" fmla="*/ 0 h 907"/>
                <a:gd name="T2" fmla="*/ 907 w 907"/>
                <a:gd name="T3" fmla="*/ 907 h 907"/>
              </a:gdLst>
              <a:ahLst/>
              <a:cxnLst/>
              <a:rect l="T0" t="T1" r="T2" b="T3"/>
              <a:pathLst>
                <a:path w="907" h="907">
                  <a:moveTo>
                    <a:pt x="0" y="0"/>
                  </a:moveTo>
                  <a:lnTo>
                    <a:pt x="907" y="0"/>
                  </a:lnTo>
                  <a:lnTo>
                    <a:pt x="907" y="907"/>
                  </a:lnTo>
                  <a:lnTo>
                    <a:pt x="0" y="90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82" name="자유형: 도형 2181"/>
            <p:cNvSpPr/>
            <p:nvPr/>
          </p:nvSpPr>
          <p:spPr>
            <a:xfrm>
              <a:off x="7677309" y="2952188"/>
              <a:ext cx="1441208" cy="1439645"/>
            </a:xfrm>
            <a:custGeom>
              <a:avLst/>
              <a:gdLst>
                <a:gd name="T0" fmla="*/ 0 w 907"/>
                <a:gd name="T1" fmla="*/ 0 h 907"/>
                <a:gd name="T2" fmla="*/ 907 w 907"/>
                <a:gd name="T3" fmla="*/ 907 h 907"/>
              </a:gdLst>
              <a:ahLst/>
              <a:cxnLst/>
              <a:rect l="T0" t="T1" r="T2" b="T3"/>
              <a:pathLst>
                <a:path w="907" h="907">
                  <a:moveTo>
                    <a:pt x="0" y="0"/>
                  </a:moveTo>
                  <a:lnTo>
                    <a:pt x="907" y="0"/>
                  </a:lnTo>
                  <a:lnTo>
                    <a:pt x="907" y="907"/>
                  </a:lnTo>
                  <a:lnTo>
                    <a:pt x="0" y="90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83" name="자유형: 도형 2182"/>
            <p:cNvSpPr/>
            <p:nvPr/>
          </p:nvSpPr>
          <p:spPr>
            <a:xfrm>
              <a:off x="7701144" y="2928410"/>
              <a:ext cx="1441208" cy="1441152"/>
            </a:xfrm>
            <a:custGeom>
              <a:avLst/>
              <a:gdLst>
                <a:gd name="T0" fmla="*/ 0 w 907"/>
                <a:gd name="T1" fmla="*/ 0 h 907"/>
                <a:gd name="T2" fmla="*/ 907 w 907"/>
                <a:gd name="T3" fmla="*/ 907 h 907"/>
              </a:gdLst>
              <a:ahLst/>
              <a:cxnLst/>
              <a:rect l="T0" t="T1" r="T2" b="T3"/>
              <a:pathLst>
                <a:path w="907" h="907">
                  <a:moveTo>
                    <a:pt x="0" y="0"/>
                  </a:moveTo>
                  <a:lnTo>
                    <a:pt x="907" y="0"/>
                  </a:lnTo>
                  <a:lnTo>
                    <a:pt x="907" y="907"/>
                  </a:lnTo>
                  <a:lnTo>
                    <a:pt x="0" y="90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sp>
        <p:nvSpPr>
          <p:cNvPr id="2184" name="자유형: 도형 2183"/>
          <p:cNvSpPr/>
          <p:nvPr/>
        </p:nvSpPr>
        <p:spPr>
          <a:xfrm>
            <a:off x="5037810" y="4244197"/>
            <a:ext cx="309508" cy="307945"/>
          </a:xfrm>
          <a:custGeom>
            <a:avLst/>
            <a:gdLst>
              <a:gd name="T0" fmla="*/ 0 w 194"/>
              <a:gd name="T1" fmla="*/ 0 h 194"/>
              <a:gd name="T2" fmla="*/ 194 w 194"/>
              <a:gd name="T3" fmla="*/ 194 h 194"/>
            </a:gdLst>
            <a:ahLst/>
            <a:cxnLst/>
            <a:rect l="T0" t="T1" r="T2" b="T3"/>
            <a:pathLst>
              <a:path w="194" h="194">
                <a:moveTo>
                  <a:pt x="194" y="93"/>
                </a:moveTo>
                <a:cubicBezTo>
                  <a:pt x="194" y="131"/>
                  <a:pt x="171" y="165"/>
                  <a:pt x="136" y="179"/>
                </a:cubicBezTo>
                <a:cubicBezTo>
                  <a:pt x="101" y="194"/>
                  <a:pt x="61" y="186"/>
                  <a:pt x="34" y="159"/>
                </a:cubicBezTo>
                <a:cubicBezTo>
                  <a:pt x="7" y="132"/>
                  <a:pt x="0" y="92"/>
                  <a:pt x="14" y="57"/>
                </a:cubicBezTo>
                <a:cubicBezTo>
                  <a:pt x="28" y="22"/>
                  <a:pt x="62" y="0"/>
                  <a:pt x="100" y="0"/>
                </a:cubicBezTo>
                <a:cubicBezTo>
                  <a:pt x="152" y="0"/>
                  <a:pt x="194" y="41"/>
                  <a:pt x="194" y="93"/>
                </a:cubicBezTo>
                <a:lnTo>
                  <a:pt x="194" y="93"/>
                </a:lnTo>
                <a:close/>
              </a:path>
            </a:pathLst>
          </a:custGeom>
          <a:noFill/>
          <a:ln w="6865" cap="flat" cmpd="sng" algn="ctr">
            <a:solidFill>
              <a:srgbClr val="000000">
                <a:alpha val="100000"/>
              </a:srgbClr>
            </a:solidFill>
            <a:prstDash val="solid"/>
            <a:miter/>
            <a:headEnd w="sm" len="sm"/>
            <a:tailEnd w="sm" len="sm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</a:pPr>
            <a:endParaRPr kumimoji="1" lang="ko-KR" altLang="en-US" sz="1200" b="0" i="0" u="none" baseline="0" dirty="0">
              <a:solidFill>
                <a:schemeClr val="tx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185" name="자유형: 도형 2184"/>
          <p:cNvSpPr/>
          <p:nvPr/>
        </p:nvSpPr>
        <p:spPr>
          <a:xfrm>
            <a:off x="-584018" y="4655293"/>
            <a:ext cx="1068124" cy="1069798"/>
          </a:xfrm>
          <a:custGeom>
            <a:avLst/>
            <a:gdLst>
              <a:gd name="T0" fmla="*/ 0 w 674"/>
              <a:gd name="T1" fmla="*/ 0 h 673"/>
              <a:gd name="T2" fmla="*/ 674 w 674"/>
              <a:gd name="T3" fmla="*/ 673 h 673"/>
            </a:gdLst>
            <a:ahLst/>
            <a:cxnLst/>
            <a:rect l="T0" t="T1" r="T2" b="T3"/>
            <a:pathLst>
              <a:path w="674" h="673">
                <a:moveTo>
                  <a:pt x="0" y="0"/>
                </a:moveTo>
                <a:lnTo>
                  <a:pt x="0" y="673"/>
                </a:lnTo>
                <a:lnTo>
                  <a:pt x="674" y="673"/>
                </a:lnTo>
                <a:lnTo>
                  <a:pt x="67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79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</a:pPr>
            <a:endParaRPr kumimoji="1" lang="ko-KR" altLang="en-US" sz="1200" b="0" i="0" u="none" baseline="0" dirty="0">
              <a:solidFill>
                <a:schemeClr val="tx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grpSp>
        <p:nvGrpSpPr>
          <p:cNvPr id="2186" name="Group 3"/>
          <p:cNvGrpSpPr/>
          <p:nvPr/>
        </p:nvGrpSpPr>
        <p:grpSpPr>
          <a:xfrm>
            <a:off x="174597" y="2442742"/>
            <a:ext cx="309508" cy="458652"/>
            <a:chOff x="174597" y="2442742"/>
            <a:chExt cx="309508" cy="458652"/>
          </a:xfrm>
        </p:grpSpPr>
        <p:sp>
          <p:nvSpPr>
            <p:cNvPr id="2187" name="자유형: 도형 2186"/>
            <p:cNvSpPr/>
            <p:nvPr/>
          </p:nvSpPr>
          <p:spPr>
            <a:xfrm>
              <a:off x="174597" y="2523677"/>
              <a:ext cx="309508" cy="307889"/>
            </a:xfrm>
            <a:custGeom>
              <a:avLst/>
              <a:gdLst>
                <a:gd name="T0" fmla="*/ 0 w 194"/>
                <a:gd name="T1" fmla="*/ 0 h 194"/>
                <a:gd name="T2" fmla="*/ 194 w 194"/>
                <a:gd name="T3" fmla="*/ 194 h 194"/>
              </a:gdLst>
              <a:ahLst/>
              <a:cxnLst/>
              <a:rect l="T0" t="T1" r="T2" b="T3"/>
              <a:pathLst>
                <a:path w="194" h="194">
                  <a:moveTo>
                    <a:pt x="194" y="93"/>
                  </a:moveTo>
                  <a:cubicBezTo>
                    <a:pt x="194" y="131"/>
                    <a:pt x="171" y="165"/>
                    <a:pt x="136" y="179"/>
                  </a:cubicBezTo>
                  <a:cubicBezTo>
                    <a:pt x="101" y="194"/>
                    <a:pt x="61" y="186"/>
                    <a:pt x="34" y="159"/>
                  </a:cubicBezTo>
                  <a:cubicBezTo>
                    <a:pt x="7" y="133"/>
                    <a:pt x="0" y="92"/>
                    <a:pt x="14" y="57"/>
                  </a:cubicBezTo>
                  <a:cubicBezTo>
                    <a:pt x="29" y="22"/>
                    <a:pt x="63" y="0"/>
                    <a:pt x="100" y="0"/>
                  </a:cubicBezTo>
                  <a:cubicBezTo>
                    <a:pt x="152" y="0"/>
                    <a:pt x="194" y="42"/>
                    <a:pt x="194" y="93"/>
                  </a:cubicBezTo>
                  <a:lnTo>
                    <a:pt x="194" y="93"/>
                  </a:lnTo>
                  <a:close/>
                </a:path>
              </a:pathLst>
            </a:custGeom>
            <a:noFill/>
            <a:ln w="6865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88" name="자유형: 도형 2187"/>
            <p:cNvSpPr/>
            <p:nvPr/>
          </p:nvSpPr>
          <p:spPr>
            <a:xfrm>
              <a:off x="334905" y="2442742"/>
              <a:ext cx="0" cy="458652"/>
            </a:xfrm>
            <a:custGeom>
              <a:avLst/>
              <a:gdLst>
                <a:gd name="T0" fmla="*/ 0 w 0"/>
                <a:gd name="T1" fmla="*/ 0 h 288"/>
                <a:gd name="T2" fmla="*/ 0 w 0"/>
                <a:gd name="T3" fmla="*/ 288 h 288"/>
              </a:gdLst>
              <a:ahLst/>
              <a:cxnLst/>
              <a:rect l="T0" t="T1" r="T2" b="T3"/>
              <a:pathLst>
                <a:path h="288">
                  <a:moveTo>
                    <a:pt x="0" y="0"/>
                  </a:moveTo>
                  <a:lnTo>
                    <a:pt x="0" y="288"/>
                  </a:lnTo>
                </a:path>
              </a:pathLst>
            </a:custGeom>
            <a:noFill/>
            <a:ln w="6865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sp>
        <p:nvSpPr>
          <p:cNvPr id="2189" name="타원 2188"/>
          <p:cNvSpPr/>
          <p:nvPr/>
        </p:nvSpPr>
        <p:spPr>
          <a:xfrm>
            <a:off x="5347318" y="3785488"/>
            <a:ext cx="457089" cy="458708"/>
          </a:xfrm>
          <a:prstGeom prst="ellipse">
            <a:avLst/>
          </a:prstGeom>
          <a:solidFill>
            <a:srgbClr val="00FF79">
              <a:alpha val="100000"/>
            </a:srgbClr>
          </a:solidFill>
          <a:ln>
            <a:noFill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</a:pPr>
            <a:endParaRPr kumimoji="1" lang="ko-KR" altLang="en-US" sz="1200" b="0" i="0" u="none" baseline="0" dirty="0">
              <a:solidFill>
                <a:schemeClr val="tx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grpSp>
        <p:nvGrpSpPr>
          <p:cNvPr id="2190" name="Group 4"/>
          <p:cNvGrpSpPr/>
          <p:nvPr/>
        </p:nvGrpSpPr>
        <p:grpSpPr>
          <a:xfrm>
            <a:off x="-1133207" y="4579102"/>
            <a:ext cx="1693503" cy="1695122"/>
            <a:chOff x="-1133207" y="4579102"/>
            <a:chExt cx="1693503" cy="1695122"/>
          </a:xfrm>
        </p:grpSpPr>
        <p:sp>
          <p:nvSpPr>
            <p:cNvPr id="2191" name="자유형: 도형 2190"/>
            <p:cNvSpPr/>
            <p:nvPr/>
          </p:nvSpPr>
          <p:spPr>
            <a:xfrm>
              <a:off x="-1133207" y="4579102"/>
              <a:ext cx="1693503" cy="1695122"/>
            </a:xfrm>
            <a:custGeom>
              <a:avLst/>
              <a:gdLst>
                <a:gd name="T0" fmla="*/ 0 w 1068"/>
                <a:gd name="T1" fmla="*/ 0 h 1068"/>
                <a:gd name="T2" fmla="*/ 1068 w 1068"/>
                <a:gd name="T3" fmla="*/ 1068 h 1068"/>
              </a:gdLst>
              <a:ahLst/>
              <a:cxnLst/>
              <a:rect l="T0" t="T1" r="T2" b="T3"/>
              <a:pathLst>
                <a:path w="1068" h="1068">
                  <a:moveTo>
                    <a:pt x="40" y="223"/>
                  </a:moveTo>
                  <a:cubicBezTo>
                    <a:pt x="262" y="1"/>
                    <a:pt x="622" y="1"/>
                    <a:pt x="844" y="223"/>
                  </a:cubicBezTo>
                  <a:cubicBezTo>
                    <a:pt x="1066" y="445"/>
                    <a:pt x="1066" y="805"/>
                    <a:pt x="844" y="1027"/>
                  </a:cubicBezTo>
                  <a:lnTo>
                    <a:pt x="885" y="1068"/>
                  </a:lnTo>
                  <a:cubicBezTo>
                    <a:pt x="1002" y="950"/>
                    <a:pt x="1068" y="791"/>
                    <a:pt x="1067" y="625"/>
                  </a:cubicBezTo>
                  <a:cubicBezTo>
                    <a:pt x="1067" y="280"/>
                    <a:pt x="788" y="0"/>
                    <a:pt x="442" y="0"/>
                  </a:cubicBezTo>
                  <a:cubicBezTo>
                    <a:pt x="276" y="0"/>
                    <a:pt x="117" y="65"/>
                    <a:pt x="0" y="183"/>
                  </a:cubicBezTo>
                  <a:lnTo>
                    <a:pt x="40" y="223"/>
                  </a:lnTo>
                  <a:close/>
                </a:path>
              </a:pathLst>
            </a:custGeom>
            <a:noFill/>
            <a:ln w="10772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92" name="자유형: 도형 2191"/>
            <p:cNvSpPr/>
            <p:nvPr/>
          </p:nvSpPr>
          <p:spPr>
            <a:xfrm>
              <a:off x="-1006222" y="4760062"/>
              <a:ext cx="1449078" cy="1387177"/>
            </a:xfrm>
            <a:custGeom>
              <a:avLst/>
              <a:gdLst>
                <a:gd name="T0" fmla="*/ 0 w 913"/>
                <a:gd name="T1" fmla="*/ 0 h 874"/>
                <a:gd name="T2" fmla="*/ 913 w 913"/>
                <a:gd name="T3" fmla="*/ 874 h 874"/>
              </a:gdLst>
              <a:ahLst/>
              <a:cxnLst/>
              <a:rect l="T0" t="T1" r="T2" b="T3"/>
              <a:pathLst>
                <a:path w="913" h="874">
                  <a:moveTo>
                    <a:pt x="361" y="0"/>
                  </a:moveTo>
                  <a:cubicBezTo>
                    <a:pt x="226" y="0"/>
                    <a:pt x="95" y="54"/>
                    <a:pt x="0" y="150"/>
                  </a:cubicBezTo>
                  <a:lnTo>
                    <a:pt x="40" y="190"/>
                  </a:lnTo>
                  <a:cubicBezTo>
                    <a:pt x="217" y="12"/>
                    <a:pt x="505" y="12"/>
                    <a:pt x="683" y="190"/>
                  </a:cubicBezTo>
                  <a:cubicBezTo>
                    <a:pt x="861" y="367"/>
                    <a:pt x="861" y="656"/>
                    <a:pt x="683" y="833"/>
                  </a:cubicBezTo>
                  <a:lnTo>
                    <a:pt x="724" y="874"/>
                  </a:lnTo>
                  <a:cubicBezTo>
                    <a:pt x="870" y="727"/>
                    <a:pt x="913" y="507"/>
                    <a:pt x="834" y="316"/>
                  </a:cubicBezTo>
                  <a:cubicBezTo>
                    <a:pt x="755" y="125"/>
                    <a:pt x="569" y="0"/>
                    <a:pt x="362" y="0"/>
                  </a:cubicBezTo>
                  <a:lnTo>
                    <a:pt x="361" y="0"/>
                  </a:lnTo>
                  <a:close/>
                </a:path>
              </a:pathLst>
            </a:custGeom>
            <a:noFill/>
            <a:ln w="10772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96" name="자유형: 도형 2195"/>
            <p:cNvSpPr/>
            <p:nvPr/>
          </p:nvSpPr>
          <p:spPr>
            <a:xfrm>
              <a:off x="-877674" y="4940967"/>
              <a:ext cx="1125281" cy="1077724"/>
            </a:xfrm>
            <a:custGeom>
              <a:avLst/>
              <a:gdLst>
                <a:gd name="T0" fmla="*/ 0 w 710"/>
                <a:gd name="T1" fmla="*/ 0 h 679"/>
                <a:gd name="T2" fmla="*/ 710 w 710"/>
                <a:gd name="T3" fmla="*/ 679 h 679"/>
              </a:gdLst>
              <a:ahLst/>
              <a:cxnLst/>
              <a:rect l="T0" t="T1" r="T2" b="T3"/>
              <a:pathLst>
                <a:path w="710" h="679">
                  <a:moveTo>
                    <a:pt x="281" y="0"/>
                  </a:moveTo>
                  <a:cubicBezTo>
                    <a:pt x="175" y="0"/>
                    <a:pt x="74" y="41"/>
                    <a:pt x="0" y="116"/>
                  </a:cubicBezTo>
                  <a:lnTo>
                    <a:pt x="40" y="156"/>
                  </a:lnTo>
                  <a:cubicBezTo>
                    <a:pt x="174" y="30"/>
                    <a:pt x="385" y="33"/>
                    <a:pt x="515" y="164"/>
                  </a:cubicBezTo>
                  <a:cubicBezTo>
                    <a:pt x="645" y="294"/>
                    <a:pt x="649" y="504"/>
                    <a:pt x="522" y="639"/>
                  </a:cubicBezTo>
                  <a:lnTo>
                    <a:pt x="563" y="679"/>
                  </a:lnTo>
                  <a:cubicBezTo>
                    <a:pt x="676" y="565"/>
                    <a:pt x="710" y="394"/>
                    <a:pt x="648" y="245"/>
                  </a:cubicBezTo>
                  <a:cubicBezTo>
                    <a:pt x="587" y="97"/>
                    <a:pt x="442" y="0"/>
                    <a:pt x="281" y="0"/>
                  </a:cubicBezTo>
                  <a:lnTo>
                    <a:pt x="281" y="0"/>
                  </a:lnTo>
                  <a:close/>
                </a:path>
              </a:pathLst>
            </a:custGeom>
            <a:noFill/>
            <a:ln w="10772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741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037" y="4764946"/>
            <a:ext cx="2132846" cy="273710"/>
          </a:xfrm>
          <a:prstGeom prst="rect">
            <a:avLst/>
          </a:prstGeom>
        </p:spPr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096" y="4764946"/>
            <a:ext cx="2894576" cy="273710"/>
          </a:xfrm>
          <a:prstGeom prst="rect">
            <a:avLst/>
          </a:prstGeom>
        </p:spPr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0885" y="4764946"/>
            <a:ext cx="2132846" cy="273710"/>
          </a:xfrm>
          <a:prstGeom prst="rect">
            <a:avLst/>
          </a:prstGeom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18985" y="444419"/>
            <a:ext cx="7701144" cy="6491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4" tIns="91424" rIns="91424" bIns="91424" anchor="t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4400" b="0" i="0" u="none" baseline="0" dirty="0">
                <a:solidFill>
                  <a:schemeClr val="tx2"/>
                </a:solidFill>
                <a:latin typeface="Arial"/>
                <a:sym typeface="Arial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8985" y="1447515"/>
            <a:ext cx="7701144" cy="315380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4" tIns="91424" rIns="91424" bIns="91424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kumimoji="0" lang="ko-KR" altLang="en-US" sz="3200" b="0" i="0" u="none" baseline="0" dirty="0">
                <a:solidFill>
                  <a:schemeClr val="tx1"/>
                </a:solidFill>
                <a:latin typeface="Arial"/>
                <a:sym typeface="Arial"/>
              </a:rPr>
              <a:t>마스터 텍스트 스타일을 편집합니다</a:t>
            </a:r>
          </a:p>
        </p:txBody>
      </p:sp>
      <p:sp>
        <p:nvSpPr>
          <p:cNvPr id="3078" name="TextBox 3077"/>
          <p:cNvSpPr txBox="1"/>
          <p:nvPr/>
        </p:nvSpPr>
        <p:spPr>
          <a:xfrm>
            <a:off x="8583619" y="4761625"/>
            <a:ext cx="1333257" cy="774579"/>
          </a:xfrm>
          <a:prstGeom prst="rect">
            <a:avLst/>
          </a:prstGeom>
          <a:solidFill>
            <a:srgbClr val="00FF79">
              <a:alpha val="100000"/>
            </a:srgbClr>
          </a:solidFill>
          <a:ln>
            <a:noFill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u="none" baseline="0" dirty="0">
              <a:solidFill>
                <a:schemeClr val="tx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grpSp>
        <p:nvGrpSpPr>
          <p:cNvPr id="3079" name="Group 1"/>
          <p:cNvGrpSpPr/>
          <p:nvPr/>
        </p:nvGrpSpPr>
        <p:grpSpPr>
          <a:xfrm>
            <a:off x="8418566" y="4588647"/>
            <a:ext cx="1393540" cy="1245958"/>
            <a:chOff x="8418566" y="4588647"/>
            <a:chExt cx="1393541" cy="1245958"/>
          </a:xfrm>
        </p:grpSpPr>
        <p:sp>
          <p:nvSpPr>
            <p:cNvPr id="3080" name="자유형: 도형 3079"/>
            <p:cNvSpPr/>
            <p:nvPr/>
          </p:nvSpPr>
          <p:spPr>
            <a:xfrm>
              <a:off x="8418566" y="4588647"/>
              <a:ext cx="50793" cy="42812"/>
            </a:xfrm>
            <a:custGeom>
              <a:avLst/>
              <a:gdLst>
                <a:gd name="T0" fmla="*/ 0 w 31"/>
                <a:gd name="T1" fmla="*/ 0 h 27"/>
                <a:gd name="T2" fmla="*/ 31 w 31"/>
                <a:gd name="T3" fmla="*/ 27 h 27"/>
              </a:gdLst>
              <a:ahLst/>
              <a:cxnLst/>
              <a:rect l="T0" t="T1" r="T2" b="T3"/>
              <a:pathLst>
                <a:path w="31" h="27">
                  <a:moveTo>
                    <a:pt x="18" y="0"/>
                  </a:moveTo>
                  <a:cubicBezTo>
                    <a:pt x="6" y="0"/>
                    <a:pt x="0" y="14"/>
                    <a:pt x="8" y="23"/>
                  </a:cubicBezTo>
                  <a:cubicBezTo>
                    <a:pt x="11" y="26"/>
                    <a:pt x="14" y="27"/>
                    <a:pt x="18" y="27"/>
                  </a:cubicBezTo>
                  <a:cubicBezTo>
                    <a:pt x="25" y="27"/>
                    <a:pt x="31" y="21"/>
                    <a:pt x="31" y="13"/>
                  </a:cubicBezTo>
                  <a:cubicBezTo>
                    <a:pt x="31" y="6"/>
                    <a:pt x="25" y="0"/>
                    <a:pt x="18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081" name="자유형: 도형 3080"/>
            <p:cNvSpPr/>
            <p:nvPr/>
          </p:nvSpPr>
          <p:spPr>
            <a:xfrm>
              <a:off x="8610634" y="4588647"/>
              <a:ext cx="50793" cy="42812"/>
            </a:xfrm>
            <a:custGeom>
              <a:avLst/>
              <a:gdLst>
                <a:gd name="T0" fmla="*/ 0 w 31"/>
                <a:gd name="T1" fmla="*/ 0 h 27"/>
                <a:gd name="T2" fmla="*/ 31 w 31"/>
                <a:gd name="T3" fmla="*/ 27 h 27"/>
              </a:gdLst>
              <a:ahLst/>
              <a:cxnLst/>
              <a:rect l="T0" t="T1" r="T2" b="T3"/>
              <a:pathLst>
                <a:path w="31" h="27">
                  <a:moveTo>
                    <a:pt x="18" y="0"/>
                  </a:moveTo>
                  <a:cubicBezTo>
                    <a:pt x="6" y="0"/>
                    <a:pt x="0" y="14"/>
                    <a:pt x="8" y="23"/>
                  </a:cubicBezTo>
                  <a:cubicBezTo>
                    <a:pt x="11" y="26"/>
                    <a:pt x="14" y="27"/>
                    <a:pt x="18" y="27"/>
                  </a:cubicBezTo>
                  <a:cubicBezTo>
                    <a:pt x="25" y="27"/>
                    <a:pt x="31" y="21"/>
                    <a:pt x="31" y="13"/>
                  </a:cubicBezTo>
                  <a:cubicBezTo>
                    <a:pt x="31" y="6"/>
                    <a:pt x="25" y="0"/>
                    <a:pt x="18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082" name="자유형: 도형 3081"/>
            <p:cNvSpPr/>
            <p:nvPr/>
          </p:nvSpPr>
          <p:spPr>
            <a:xfrm>
              <a:off x="8802647" y="4588647"/>
              <a:ext cx="50793" cy="42812"/>
            </a:xfrm>
            <a:custGeom>
              <a:avLst/>
              <a:gdLst>
                <a:gd name="T0" fmla="*/ 0 w 31"/>
                <a:gd name="T1" fmla="*/ 0 h 27"/>
                <a:gd name="T2" fmla="*/ 31 w 31"/>
                <a:gd name="T3" fmla="*/ 27 h 27"/>
              </a:gdLst>
              <a:ahLst/>
              <a:cxnLst/>
              <a:rect l="T0" t="T1" r="T2" b="T3"/>
              <a:pathLst>
                <a:path w="31" h="27">
                  <a:moveTo>
                    <a:pt x="18" y="0"/>
                  </a:moveTo>
                  <a:cubicBezTo>
                    <a:pt x="6" y="0"/>
                    <a:pt x="0" y="14"/>
                    <a:pt x="8" y="23"/>
                  </a:cubicBezTo>
                  <a:cubicBezTo>
                    <a:pt x="11" y="26"/>
                    <a:pt x="14" y="27"/>
                    <a:pt x="18" y="27"/>
                  </a:cubicBezTo>
                  <a:cubicBezTo>
                    <a:pt x="25" y="27"/>
                    <a:pt x="31" y="21"/>
                    <a:pt x="31" y="13"/>
                  </a:cubicBezTo>
                  <a:cubicBezTo>
                    <a:pt x="31" y="6"/>
                    <a:pt x="25" y="0"/>
                    <a:pt x="18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083" name="자유형: 도형 3082"/>
            <p:cNvSpPr/>
            <p:nvPr/>
          </p:nvSpPr>
          <p:spPr>
            <a:xfrm>
              <a:off x="8993152" y="4588647"/>
              <a:ext cx="52356" cy="42812"/>
            </a:xfrm>
            <a:custGeom>
              <a:avLst/>
              <a:gdLst>
                <a:gd name="T0" fmla="*/ 0 w 32"/>
                <a:gd name="T1" fmla="*/ 0 h 27"/>
                <a:gd name="T2" fmla="*/ 32 w 32"/>
                <a:gd name="T3" fmla="*/ 27 h 27"/>
              </a:gdLst>
              <a:ahLst/>
              <a:cxnLst/>
              <a:rect l="T0" t="T1" r="T2" b="T3"/>
              <a:pathLst>
                <a:path w="32" h="27">
                  <a:moveTo>
                    <a:pt x="18" y="0"/>
                  </a:moveTo>
                  <a:cubicBezTo>
                    <a:pt x="6" y="0"/>
                    <a:pt x="0" y="14"/>
                    <a:pt x="8" y="23"/>
                  </a:cubicBezTo>
                  <a:cubicBezTo>
                    <a:pt x="11" y="26"/>
                    <a:pt x="14" y="27"/>
                    <a:pt x="18" y="27"/>
                  </a:cubicBezTo>
                  <a:cubicBezTo>
                    <a:pt x="25" y="27"/>
                    <a:pt x="32" y="22"/>
                    <a:pt x="32" y="13"/>
                  </a:cubicBezTo>
                  <a:cubicBezTo>
                    <a:pt x="32" y="6"/>
                    <a:pt x="26" y="0"/>
                    <a:pt x="18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084" name="자유형: 도형 3083"/>
            <p:cNvSpPr/>
            <p:nvPr/>
          </p:nvSpPr>
          <p:spPr>
            <a:xfrm>
              <a:off x="9185164" y="4588647"/>
              <a:ext cx="50793" cy="42812"/>
            </a:xfrm>
            <a:custGeom>
              <a:avLst/>
              <a:gdLst>
                <a:gd name="T0" fmla="*/ 0 w 31"/>
                <a:gd name="T1" fmla="*/ 0 h 27"/>
                <a:gd name="T2" fmla="*/ 31 w 31"/>
                <a:gd name="T3" fmla="*/ 27 h 27"/>
              </a:gdLst>
              <a:ahLst/>
              <a:cxnLst/>
              <a:rect l="T0" t="T1" r="T2" b="T3"/>
              <a:pathLst>
                <a:path w="31" h="27">
                  <a:moveTo>
                    <a:pt x="18" y="0"/>
                  </a:moveTo>
                  <a:cubicBezTo>
                    <a:pt x="5" y="0"/>
                    <a:pt x="0" y="14"/>
                    <a:pt x="8" y="23"/>
                  </a:cubicBezTo>
                  <a:cubicBezTo>
                    <a:pt x="11" y="26"/>
                    <a:pt x="14" y="27"/>
                    <a:pt x="18" y="27"/>
                  </a:cubicBezTo>
                  <a:cubicBezTo>
                    <a:pt x="25" y="27"/>
                    <a:pt x="31" y="21"/>
                    <a:pt x="31" y="13"/>
                  </a:cubicBezTo>
                  <a:cubicBezTo>
                    <a:pt x="31" y="6"/>
                    <a:pt x="25" y="0"/>
                    <a:pt x="18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085" name="자유형: 도형 3084"/>
            <p:cNvSpPr/>
            <p:nvPr/>
          </p:nvSpPr>
          <p:spPr>
            <a:xfrm>
              <a:off x="9377232" y="4588647"/>
              <a:ext cx="50793" cy="42812"/>
            </a:xfrm>
            <a:custGeom>
              <a:avLst/>
              <a:gdLst>
                <a:gd name="T0" fmla="*/ 0 w 31"/>
                <a:gd name="T1" fmla="*/ 0 h 27"/>
                <a:gd name="T2" fmla="*/ 31 w 31"/>
                <a:gd name="T3" fmla="*/ 27 h 27"/>
              </a:gdLst>
              <a:ahLst/>
              <a:cxnLst/>
              <a:rect l="T0" t="T1" r="T2" b="T3"/>
              <a:pathLst>
                <a:path w="31" h="27">
                  <a:moveTo>
                    <a:pt x="18" y="0"/>
                  </a:moveTo>
                  <a:cubicBezTo>
                    <a:pt x="5" y="0"/>
                    <a:pt x="0" y="14"/>
                    <a:pt x="8" y="23"/>
                  </a:cubicBezTo>
                  <a:cubicBezTo>
                    <a:pt x="11" y="26"/>
                    <a:pt x="14" y="27"/>
                    <a:pt x="18" y="27"/>
                  </a:cubicBezTo>
                  <a:cubicBezTo>
                    <a:pt x="25" y="27"/>
                    <a:pt x="31" y="21"/>
                    <a:pt x="31" y="13"/>
                  </a:cubicBezTo>
                  <a:cubicBezTo>
                    <a:pt x="31" y="6"/>
                    <a:pt x="25" y="0"/>
                    <a:pt x="18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086" name="자유형: 도형 3085"/>
            <p:cNvSpPr/>
            <p:nvPr/>
          </p:nvSpPr>
          <p:spPr>
            <a:xfrm>
              <a:off x="9569300" y="4588647"/>
              <a:ext cx="50793" cy="42812"/>
            </a:xfrm>
            <a:custGeom>
              <a:avLst/>
              <a:gdLst>
                <a:gd name="T0" fmla="*/ 0 w 31"/>
                <a:gd name="T1" fmla="*/ 0 h 27"/>
                <a:gd name="T2" fmla="*/ 31 w 31"/>
                <a:gd name="T3" fmla="*/ 27 h 27"/>
              </a:gdLst>
              <a:ahLst/>
              <a:cxnLst/>
              <a:rect l="T0" t="T1" r="T2" b="T3"/>
              <a:pathLst>
                <a:path w="31" h="27">
                  <a:moveTo>
                    <a:pt x="18" y="0"/>
                  </a:moveTo>
                  <a:cubicBezTo>
                    <a:pt x="6" y="0"/>
                    <a:pt x="0" y="14"/>
                    <a:pt x="8" y="23"/>
                  </a:cubicBezTo>
                  <a:cubicBezTo>
                    <a:pt x="11" y="26"/>
                    <a:pt x="14" y="27"/>
                    <a:pt x="18" y="27"/>
                  </a:cubicBezTo>
                  <a:cubicBezTo>
                    <a:pt x="25" y="27"/>
                    <a:pt x="31" y="21"/>
                    <a:pt x="31" y="13"/>
                  </a:cubicBezTo>
                  <a:cubicBezTo>
                    <a:pt x="31" y="6"/>
                    <a:pt x="25" y="0"/>
                    <a:pt x="18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087" name="자유형: 도형 3086"/>
            <p:cNvSpPr/>
            <p:nvPr/>
          </p:nvSpPr>
          <p:spPr>
            <a:xfrm>
              <a:off x="9761369" y="4588647"/>
              <a:ext cx="50738" cy="42812"/>
            </a:xfrm>
            <a:custGeom>
              <a:avLst/>
              <a:gdLst>
                <a:gd name="T0" fmla="*/ 0 w 31"/>
                <a:gd name="T1" fmla="*/ 0 h 27"/>
                <a:gd name="T2" fmla="*/ 31 w 31"/>
                <a:gd name="T3" fmla="*/ 27 h 27"/>
              </a:gdLst>
              <a:ahLst/>
              <a:cxnLst/>
              <a:rect l="T0" t="T1" r="T2" b="T3"/>
              <a:pathLst>
                <a:path w="31" h="27">
                  <a:moveTo>
                    <a:pt x="18" y="0"/>
                  </a:moveTo>
                  <a:cubicBezTo>
                    <a:pt x="6" y="0"/>
                    <a:pt x="0" y="14"/>
                    <a:pt x="8" y="23"/>
                  </a:cubicBezTo>
                  <a:cubicBezTo>
                    <a:pt x="11" y="26"/>
                    <a:pt x="14" y="27"/>
                    <a:pt x="18" y="27"/>
                  </a:cubicBezTo>
                  <a:cubicBezTo>
                    <a:pt x="25" y="27"/>
                    <a:pt x="31" y="21"/>
                    <a:pt x="31" y="13"/>
                  </a:cubicBezTo>
                  <a:cubicBezTo>
                    <a:pt x="31" y="6"/>
                    <a:pt x="25" y="0"/>
                    <a:pt x="18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088" name="자유형: 도형 3087"/>
            <p:cNvSpPr/>
            <p:nvPr/>
          </p:nvSpPr>
          <p:spPr>
            <a:xfrm>
              <a:off x="8418566" y="4788585"/>
              <a:ext cx="50793" cy="42867"/>
            </a:xfrm>
            <a:custGeom>
              <a:avLst/>
              <a:gdLst>
                <a:gd name="T0" fmla="*/ 0 w 31"/>
                <a:gd name="T1" fmla="*/ 0 h 27"/>
                <a:gd name="T2" fmla="*/ 31 w 31"/>
                <a:gd name="T3" fmla="*/ 27 h 27"/>
              </a:gdLst>
              <a:ahLst/>
              <a:cxnLst/>
              <a:rect l="T0" t="T1" r="T2" b="T3"/>
              <a:pathLst>
                <a:path w="31" h="27">
                  <a:moveTo>
                    <a:pt x="18" y="0"/>
                  </a:moveTo>
                  <a:cubicBezTo>
                    <a:pt x="6" y="0"/>
                    <a:pt x="0" y="14"/>
                    <a:pt x="8" y="23"/>
                  </a:cubicBezTo>
                  <a:cubicBezTo>
                    <a:pt x="11" y="25"/>
                    <a:pt x="14" y="27"/>
                    <a:pt x="18" y="27"/>
                  </a:cubicBezTo>
                  <a:cubicBezTo>
                    <a:pt x="25" y="27"/>
                    <a:pt x="31" y="21"/>
                    <a:pt x="31" y="13"/>
                  </a:cubicBezTo>
                  <a:cubicBezTo>
                    <a:pt x="31" y="6"/>
                    <a:pt x="25" y="0"/>
                    <a:pt x="18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092" name="자유형: 도형 3091"/>
            <p:cNvSpPr/>
            <p:nvPr/>
          </p:nvSpPr>
          <p:spPr>
            <a:xfrm>
              <a:off x="8610634" y="4788585"/>
              <a:ext cx="50793" cy="42867"/>
            </a:xfrm>
            <a:custGeom>
              <a:avLst/>
              <a:gdLst>
                <a:gd name="T0" fmla="*/ 0 w 31"/>
                <a:gd name="T1" fmla="*/ 0 h 27"/>
                <a:gd name="T2" fmla="*/ 31 w 31"/>
                <a:gd name="T3" fmla="*/ 27 h 27"/>
              </a:gdLst>
              <a:ahLst/>
              <a:cxnLst/>
              <a:rect l="T0" t="T1" r="T2" b="T3"/>
              <a:pathLst>
                <a:path w="31" h="27">
                  <a:moveTo>
                    <a:pt x="18" y="0"/>
                  </a:moveTo>
                  <a:cubicBezTo>
                    <a:pt x="6" y="0"/>
                    <a:pt x="0" y="14"/>
                    <a:pt x="8" y="23"/>
                  </a:cubicBezTo>
                  <a:cubicBezTo>
                    <a:pt x="11" y="25"/>
                    <a:pt x="14" y="27"/>
                    <a:pt x="18" y="27"/>
                  </a:cubicBezTo>
                  <a:cubicBezTo>
                    <a:pt x="25" y="27"/>
                    <a:pt x="31" y="21"/>
                    <a:pt x="31" y="13"/>
                  </a:cubicBezTo>
                  <a:cubicBezTo>
                    <a:pt x="31" y="6"/>
                    <a:pt x="25" y="0"/>
                    <a:pt x="18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093" name="자유형: 도형 3092"/>
            <p:cNvSpPr/>
            <p:nvPr/>
          </p:nvSpPr>
          <p:spPr>
            <a:xfrm>
              <a:off x="8802647" y="4788585"/>
              <a:ext cx="50793" cy="42867"/>
            </a:xfrm>
            <a:custGeom>
              <a:avLst/>
              <a:gdLst>
                <a:gd name="T0" fmla="*/ 0 w 31"/>
                <a:gd name="T1" fmla="*/ 0 h 27"/>
                <a:gd name="T2" fmla="*/ 31 w 31"/>
                <a:gd name="T3" fmla="*/ 27 h 27"/>
              </a:gdLst>
              <a:ahLst/>
              <a:cxnLst/>
              <a:rect l="T0" t="T1" r="T2" b="T3"/>
              <a:pathLst>
                <a:path w="31" h="27">
                  <a:moveTo>
                    <a:pt x="18" y="0"/>
                  </a:moveTo>
                  <a:cubicBezTo>
                    <a:pt x="6" y="0"/>
                    <a:pt x="0" y="14"/>
                    <a:pt x="8" y="23"/>
                  </a:cubicBezTo>
                  <a:cubicBezTo>
                    <a:pt x="11" y="25"/>
                    <a:pt x="14" y="27"/>
                    <a:pt x="18" y="27"/>
                  </a:cubicBezTo>
                  <a:cubicBezTo>
                    <a:pt x="25" y="27"/>
                    <a:pt x="31" y="21"/>
                    <a:pt x="31" y="13"/>
                  </a:cubicBezTo>
                  <a:cubicBezTo>
                    <a:pt x="31" y="6"/>
                    <a:pt x="25" y="0"/>
                    <a:pt x="18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094" name="자유형: 도형 3093"/>
            <p:cNvSpPr/>
            <p:nvPr/>
          </p:nvSpPr>
          <p:spPr>
            <a:xfrm>
              <a:off x="8993152" y="4788585"/>
              <a:ext cx="52356" cy="44486"/>
            </a:xfrm>
            <a:custGeom>
              <a:avLst/>
              <a:gdLst>
                <a:gd name="T0" fmla="*/ 0 w 32"/>
                <a:gd name="T1" fmla="*/ 0 h 27"/>
                <a:gd name="T2" fmla="*/ 32 w 32"/>
                <a:gd name="T3" fmla="*/ 27 h 27"/>
              </a:gdLst>
              <a:ahLst/>
              <a:cxnLst/>
              <a:rect l="T0" t="T1" r="T2" b="T3"/>
              <a:pathLst>
                <a:path w="32" h="27">
                  <a:moveTo>
                    <a:pt x="18" y="0"/>
                  </a:moveTo>
                  <a:cubicBezTo>
                    <a:pt x="6" y="0"/>
                    <a:pt x="0" y="14"/>
                    <a:pt x="8" y="23"/>
                  </a:cubicBezTo>
                  <a:cubicBezTo>
                    <a:pt x="11" y="26"/>
                    <a:pt x="14" y="27"/>
                    <a:pt x="18" y="27"/>
                  </a:cubicBezTo>
                  <a:cubicBezTo>
                    <a:pt x="25" y="27"/>
                    <a:pt x="32" y="21"/>
                    <a:pt x="32" y="13"/>
                  </a:cubicBezTo>
                  <a:cubicBezTo>
                    <a:pt x="32" y="6"/>
                    <a:pt x="26" y="0"/>
                    <a:pt x="18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095" name="자유형: 도형 3094"/>
            <p:cNvSpPr/>
            <p:nvPr/>
          </p:nvSpPr>
          <p:spPr>
            <a:xfrm>
              <a:off x="9185164" y="4788585"/>
              <a:ext cx="50793" cy="42867"/>
            </a:xfrm>
            <a:custGeom>
              <a:avLst/>
              <a:gdLst>
                <a:gd name="T0" fmla="*/ 0 w 31"/>
                <a:gd name="T1" fmla="*/ 0 h 27"/>
                <a:gd name="T2" fmla="*/ 31 w 31"/>
                <a:gd name="T3" fmla="*/ 27 h 27"/>
              </a:gdLst>
              <a:ahLst/>
              <a:cxnLst/>
              <a:rect l="T0" t="T1" r="T2" b="T3"/>
              <a:pathLst>
                <a:path w="31" h="27">
                  <a:moveTo>
                    <a:pt x="18" y="0"/>
                  </a:moveTo>
                  <a:cubicBezTo>
                    <a:pt x="5" y="0"/>
                    <a:pt x="0" y="14"/>
                    <a:pt x="8" y="23"/>
                  </a:cubicBezTo>
                  <a:cubicBezTo>
                    <a:pt x="11" y="25"/>
                    <a:pt x="14" y="27"/>
                    <a:pt x="18" y="27"/>
                  </a:cubicBezTo>
                  <a:cubicBezTo>
                    <a:pt x="25" y="27"/>
                    <a:pt x="31" y="21"/>
                    <a:pt x="31" y="13"/>
                  </a:cubicBezTo>
                  <a:cubicBezTo>
                    <a:pt x="31" y="6"/>
                    <a:pt x="25" y="0"/>
                    <a:pt x="18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096" name="자유형: 도형 3095"/>
            <p:cNvSpPr/>
            <p:nvPr/>
          </p:nvSpPr>
          <p:spPr>
            <a:xfrm>
              <a:off x="9377232" y="4788585"/>
              <a:ext cx="50793" cy="42867"/>
            </a:xfrm>
            <a:custGeom>
              <a:avLst/>
              <a:gdLst>
                <a:gd name="T0" fmla="*/ 0 w 31"/>
                <a:gd name="T1" fmla="*/ 0 h 27"/>
                <a:gd name="T2" fmla="*/ 31 w 31"/>
                <a:gd name="T3" fmla="*/ 27 h 27"/>
              </a:gdLst>
              <a:ahLst/>
              <a:cxnLst/>
              <a:rect l="T0" t="T1" r="T2" b="T3"/>
              <a:pathLst>
                <a:path w="31" h="27">
                  <a:moveTo>
                    <a:pt x="18" y="0"/>
                  </a:moveTo>
                  <a:cubicBezTo>
                    <a:pt x="5" y="0"/>
                    <a:pt x="0" y="14"/>
                    <a:pt x="8" y="23"/>
                  </a:cubicBezTo>
                  <a:cubicBezTo>
                    <a:pt x="11" y="25"/>
                    <a:pt x="14" y="27"/>
                    <a:pt x="18" y="27"/>
                  </a:cubicBezTo>
                  <a:cubicBezTo>
                    <a:pt x="25" y="27"/>
                    <a:pt x="31" y="21"/>
                    <a:pt x="31" y="13"/>
                  </a:cubicBezTo>
                  <a:cubicBezTo>
                    <a:pt x="31" y="6"/>
                    <a:pt x="25" y="0"/>
                    <a:pt x="18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097" name="자유형: 도형 3096"/>
            <p:cNvSpPr/>
            <p:nvPr/>
          </p:nvSpPr>
          <p:spPr>
            <a:xfrm>
              <a:off x="9569300" y="4788585"/>
              <a:ext cx="50793" cy="42867"/>
            </a:xfrm>
            <a:custGeom>
              <a:avLst/>
              <a:gdLst>
                <a:gd name="T0" fmla="*/ 0 w 31"/>
                <a:gd name="T1" fmla="*/ 0 h 27"/>
                <a:gd name="T2" fmla="*/ 31 w 31"/>
                <a:gd name="T3" fmla="*/ 27 h 27"/>
              </a:gdLst>
              <a:ahLst/>
              <a:cxnLst/>
              <a:rect l="T0" t="T1" r="T2" b="T3"/>
              <a:pathLst>
                <a:path w="31" h="27">
                  <a:moveTo>
                    <a:pt x="18" y="0"/>
                  </a:moveTo>
                  <a:cubicBezTo>
                    <a:pt x="6" y="0"/>
                    <a:pt x="0" y="14"/>
                    <a:pt x="8" y="23"/>
                  </a:cubicBezTo>
                  <a:cubicBezTo>
                    <a:pt x="11" y="25"/>
                    <a:pt x="14" y="27"/>
                    <a:pt x="18" y="27"/>
                  </a:cubicBezTo>
                  <a:cubicBezTo>
                    <a:pt x="25" y="27"/>
                    <a:pt x="31" y="21"/>
                    <a:pt x="31" y="13"/>
                  </a:cubicBezTo>
                  <a:cubicBezTo>
                    <a:pt x="31" y="6"/>
                    <a:pt x="25" y="0"/>
                    <a:pt x="18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098" name="자유형: 도형 3097"/>
            <p:cNvSpPr/>
            <p:nvPr/>
          </p:nvSpPr>
          <p:spPr>
            <a:xfrm>
              <a:off x="9761369" y="4788585"/>
              <a:ext cx="50738" cy="42867"/>
            </a:xfrm>
            <a:custGeom>
              <a:avLst/>
              <a:gdLst>
                <a:gd name="T0" fmla="*/ 0 w 31"/>
                <a:gd name="T1" fmla="*/ 0 h 27"/>
                <a:gd name="T2" fmla="*/ 31 w 31"/>
                <a:gd name="T3" fmla="*/ 27 h 27"/>
              </a:gdLst>
              <a:ahLst/>
              <a:cxnLst/>
              <a:rect l="T0" t="T1" r="T2" b="T3"/>
              <a:pathLst>
                <a:path w="31" h="27">
                  <a:moveTo>
                    <a:pt x="18" y="0"/>
                  </a:moveTo>
                  <a:cubicBezTo>
                    <a:pt x="6" y="0"/>
                    <a:pt x="0" y="14"/>
                    <a:pt x="8" y="23"/>
                  </a:cubicBezTo>
                  <a:cubicBezTo>
                    <a:pt x="11" y="25"/>
                    <a:pt x="14" y="27"/>
                    <a:pt x="18" y="27"/>
                  </a:cubicBezTo>
                  <a:cubicBezTo>
                    <a:pt x="25" y="27"/>
                    <a:pt x="31" y="21"/>
                    <a:pt x="31" y="13"/>
                  </a:cubicBezTo>
                  <a:cubicBezTo>
                    <a:pt x="31" y="6"/>
                    <a:pt x="25" y="0"/>
                    <a:pt x="18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099" name="자유형: 도형 3098"/>
            <p:cNvSpPr/>
            <p:nvPr/>
          </p:nvSpPr>
          <p:spPr>
            <a:xfrm>
              <a:off x="8426492" y="4988579"/>
              <a:ext cx="42867" cy="44486"/>
            </a:xfrm>
            <a:custGeom>
              <a:avLst/>
              <a:gdLst>
                <a:gd name="T0" fmla="*/ 0 w 27"/>
                <a:gd name="T1" fmla="*/ 0 h 27"/>
                <a:gd name="T2" fmla="*/ 27 w 27"/>
                <a:gd name="T3" fmla="*/ 27 h 27"/>
              </a:gdLst>
              <a:ahLst/>
              <a:cxnLst/>
              <a:rect l="T0" t="T1" r="T2" b="T3"/>
              <a:pathLst>
                <a:path w="27" h="27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100" name="자유형: 도형 3099"/>
            <p:cNvSpPr/>
            <p:nvPr/>
          </p:nvSpPr>
          <p:spPr>
            <a:xfrm>
              <a:off x="8618560" y="4988579"/>
              <a:ext cx="42867" cy="44486"/>
            </a:xfrm>
            <a:custGeom>
              <a:avLst/>
              <a:gdLst>
                <a:gd name="T0" fmla="*/ 0 w 27"/>
                <a:gd name="T1" fmla="*/ 0 h 27"/>
                <a:gd name="T2" fmla="*/ 27 w 27"/>
                <a:gd name="T3" fmla="*/ 27 h 27"/>
              </a:gdLst>
              <a:ahLst/>
              <a:cxnLst/>
              <a:rect l="T0" t="T1" r="T2" b="T3"/>
              <a:pathLst>
                <a:path w="27" h="27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101" name="자유형: 도형 3100"/>
            <p:cNvSpPr/>
            <p:nvPr/>
          </p:nvSpPr>
          <p:spPr>
            <a:xfrm>
              <a:off x="8809010" y="4988579"/>
              <a:ext cx="44430" cy="44486"/>
            </a:xfrm>
            <a:custGeom>
              <a:avLst/>
              <a:gdLst>
                <a:gd name="T0" fmla="*/ 0 w 27"/>
                <a:gd name="T1" fmla="*/ 0 h 27"/>
                <a:gd name="T2" fmla="*/ 27 w 27"/>
                <a:gd name="T3" fmla="*/ 27 h 27"/>
              </a:gdLst>
              <a:ahLst/>
              <a:cxnLst/>
              <a:rect l="T0" t="T1" r="T2" b="T3"/>
              <a:pathLst>
                <a:path w="27" h="27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102" name="자유형: 도형 3101"/>
            <p:cNvSpPr/>
            <p:nvPr/>
          </p:nvSpPr>
          <p:spPr>
            <a:xfrm>
              <a:off x="8993152" y="4988579"/>
              <a:ext cx="50793" cy="44486"/>
            </a:xfrm>
            <a:custGeom>
              <a:avLst/>
              <a:gdLst>
                <a:gd name="T0" fmla="*/ 0 w 32"/>
                <a:gd name="T1" fmla="*/ 0 h 27"/>
                <a:gd name="T2" fmla="*/ 32 w 32"/>
                <a:gd name="T3" fmla="*/ 27 h 27"/>
              </a:gdLst>
              <a:ahLst/>
              <a:cxnLst/>
              <a:rect l="T0" t="T1" r="T2" b="T3"/>
              <a:pathLst>
                <a:path w="32" h="27">
                  <a:moveTo>
                    <a:pt x="18" y="0"/>
                  </a:moveTo>
                  <a:quadBezTo>
                    <a:pt x="18" y="0"/>
                    <a:pt x="18" y="0"/>
                  </a:quadBezTo>
                  <a:cubicBezTo>
                    <a:pt x="6" y="0"/>
                    <a:pt x="0" y="14"/>
                    <a:pt x="8" y="23"/>
                  </a:cubicBezTo>
                  <a:cubicBezTo>
                    <a:pt x="11" y="26"/>
                    <a:pt x="14" y="27"/>
                    <a:pt x="18" y="27"/>
                  </a:cubicBezTo>
                  <a:cubicBezTo>
                    <a:pt x="25" y="27"/>
                    <a:pt x="32" y="21"/>
                    <a:pt x="32" y="13"/>
                  </a:cubicBezTo>
                  <a:cubicBezTo>
                    <a:pt x="32" y="6"/>
                    <a:pt x="26" y="0"/>
                    <a:pt x="18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103" name="자유형: 도형 3102"/>
            <p:cNvSpPr/>
            <p:nvPr/>
          </p:nvSpPr>
          <p:spPr>
            <a:xfrm>
              <a:off x="9185164" y="4988579"/>
              <a:ext cx="50793" cy="44486"/>
            </a:xfrm>
            <a:custGeom>
              <a:avLst/>
              <a:gdLst>
                <a:gd name="T0" fmla="*/ 0 w 31"/>
                <a:gd name="T1" fmla="*/ 0 h 27"/>
                <a:gd name="T2" fmla="*/ 31 w 31"/>
                <a:gd name="T3" fmla="*/ 27 h 27"/>
              </a:gdLst>
              <a:ahLst/>
              <a:cxnLst/>
              <a:rect l="T0" t="T1" r="T2" b="T3"/>
              <a:pathLst>
                <a:path w="31" h="27">
                  <a:moveTo>
                    <a:pt x="18" y="0"/>
                  </a:moveTo>
                  <a:quadBezTo>
                    <a:pt x="18" y="0"/>
                    <a:pt x="18" y="0"/>
                  </a:quadBezTo>
                  <a:cubicBezTo>
                    <a:pt x="5" y="0"/>
                    <a:pt x="0" y="14"/>
                    <a:pt x="8" y="23"/>
                  </a:cubicBezTo>
                  <a:cubicBezTo>
                    <a:pt x="11" y="25"/>
                    <a:pt x="14" y="27"/>
                    <a:pt x="18" y="27"/>
                  </a:cubicBezTo>
                  <a:cubicBezTo>
                    <a:pt x="25" y="27"/>
                    <a:pt x="31" y="21"/>
                    <a:pt x="31" y="13"/>
                  </a:cubicBezTo>
                  <a:cubicBezTo>
                    <a:pt x="31" y="6"/>
                    <a:pt x="25" y="0"/>
                    <a:pt x="18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104" name="자유형: 도형 3103"/>
            <p:cNvSpPr/>
            <p:nvPr/>
          </p:nvSpPr>
          <p:spPr>
            <a:xfrm>
              <a:off x="9385158" y="4988579"/>
              <a:ext cx="42867" cy="44486"/>
            </a:xfrm>
            <a:custGeom>
              <a:avLst/>
              <a:gdLst>
                <a:gd name="T0" fmla="*/ 0 w 27"/>
                <a:gd name="T1" fmla="*/ 0 h 27"/>
                <a:gd name="T2" fmla="*/ 27 w 27"/>
                <a:gd name="T3" fmla="*/ 27 h 27"/>
              </a:gdLst>
              <a:ahLst/>
              <a:cxnLst/>
              <a:rect l="T0" t="T1" r="T2" b="T3"/>
              <a:pathLst>
                <a:path w="27" h="27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108" name="자유형: 도형 3107"/>
            <p:cNvSpPr/>
            <p:nvPr/>
          </p:nvSpPr>
          <p:spPr>
            <a:xfrm>
              <a:off x="9575663" y="4988579"/>
              <a:ext cx="44430" cy="44486"/>
            </a:xfrm>
            <a:custGeom>
              <a:avLst/>
              <a:gdLst>
                <a:gd name="T0" fmla="*/ 0 w 27"/>
                <a:gd name="T1" fmla="*/ 0 h 27"/>
                <a:gd name="T2" fmla="*/ 27 w 27"/>
                <a:gd name="T3" fmla="*/ 27 h 27"/>
              </a:gdLst>
              <a:ahLst/>
              <a:cxnLst/>
              <a:rect l="T0" t="T1" r="T2" b="T3"/>
              <a:pathLst>
                <a:path w="27" h="27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109" name="자유형: 도형 3108"/>
            <p:cNvSpPr/>
            <p:nvPr/>
          </p:nvSpPr>
          <p:spPr>
            <a:xfrm>
              <a:off x="9767675" y="4988579"/>
              <a:ext cx="44430" cy="44486"/>
            </a:xfrm>
            <a:custGeom>
              <a:avLst/>
              <a:gdLst>
                <a:gd name="T0" fmla="*/ 0 w 27"/>
                <a:gd name="T1" fmla="*/ 0 h 27"/>
                <a:gd name="T2" fmla="*/ 27 w 27"/>
                <a:gd name="T3" fmla="*/ 27 h 27"/>
              </a:gdLst>
              <a:ahLst/>
              <a:cxnLst/>
              <a:rect l="T0" t="T1" r="T2" b="T3"/>
              <a:pathLst>
                <a:path w="27" h="27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110" name="자유형: 도형 3109"/>
            <p:cNvSpPr/>
            <p:nvPr/>
          </p:nvSpPr>
          <p:spPr>
            <a:xfrm>
              <a:off x="8418566" y="5190192"/>
              <a:ext cx="50793" cy="42812"/>
            </a:xfrm>
            <a:custGeom>
              <a:avLst/>
              <a:gdLst>
                <a:gd name="T0" fmla="*/ 0 w 31"/>
                <a:gd name="T1" fmla="*/ 0 h 27"/>
                <a:gd name="T2" fmla="*/ 31 w 31"/>
                <a:gd name="T3" fmla="*/ 27 h 27"/>
              </a:gdLst>
              <a:ahLst/>
              <a:cxnLst/>
              <a:rect l="T0" t="T1" r="T2" b="T3"/>
              <a:pathLst>
                <a:path w="31" h="27">
                  <a:moveTo>
                    <a:pt x="18" y="0"/>
                  </a:moveTo>
                  <a:cubicBezTo>
                    <a:pt x="6" y="0"/>
                    <a:pt x="0" y="14"/>
                    <a:pt x="8" y="23"/>
                  </a:cubicBezTo>
                  <a:cubicBezTo>
                    <a:pt x="11" y="26"/>
                    <a:pt x="14" y="27"/>
                    <a:pt x="18" y="27"/>
                  </a:cubicBezTo>
                  <a:cubicBezTo>
                    <a:pt x="25" y="27"/>
                    <a:pt x="31" y="21"/>
                    <a:pt x="31" y="13"/>
                  </a:cubicBezTo>
                  <a:cubicBezTo>
                    <a:pt x="31" y="6"/>
                    <a:pt x="25" y="0"/>
                    <a:pt x="18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111" name="자유형: 도형 3110"/>
            <p:cNvSpPr/>
            <p:nvPr/>
          </p:nvSpPr>
          <p:spPr>
            <a:xfrm>
              <a:off x="8610634" y="5190192"/>
              <a:ext cx="50793" cy="42812"/>
            </a:xfrm>
            <a:custGeom>
              <a:avLst/>
              <a:gdLst>
                <a:gd name="T0" fmla="*/ 0 w 31"/>
                <a:gd name="T1" fmla="*/ 0 h 27"/>
                <a:gd name="T2" fmla="*/ 31 w 31"/>
                <a:gd name="T3" fmla="*/ 27 h 27"/>
              </a:gdLst>
              <a:ahLst/>
              <a:cxnLst/>
              <a:rect l="T0" t="T1" r="T2" b="T3"/>
              <a:pathLst>
                <a:path w="31" h="27">
                  <a:moveTo>
                    <a:pt x="18" y="0"/>
                  </a:moveTo>
                  <a:cubicBezTo>
                    <a:pt x="6" y="0"/>
                    <a:pt x="0" y="14"/>
                    <a:pt x="8" y="23"/>
                  </a:cubicBezTo>
                  <a:cubicBezTo>
                    <a:pt x="11" y="26"/>
                    <a:pt x="14" y="27"/>
                    <a:pt x="18" y="27"/>
                  </a:cubicBezTo>
                  <a:cubicBezTo>
                    <a:pt x="25" y="27"/>
                    <a:pt x="31" y="21"/>
                    <a:pt x="31" y="13"/>
                  </a:cubicBezTo>
                  <a:cubicBezTo>
                    <a:pt x="31" y="6"/>
                    <a:pt x="25" y="0"/>
                    <a:pt x="18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112" name="자유형: 도형 3111"/>
            <p:cNvSpPr/>
            <p:nvPr/>
          </p:nvSpPr>
          <p:spPr>
            <a:xfrm>
              <a:off x="8802647" y="5190192"/>
              <a:ext cx="50793" cy="42812"/>
            </a:xfrm>
            <a:custGeom>
              <a:avLst/>
              <a:gdLst>
                <a:gd name="T0" fmla="*/ 0 w 31"/>
                <a:gd name="T1" fmla="*/ 0 h 27"/>
                <a:gd name="T2" fmla="*/ 31 w 31"/>
                <a:gd name="T3" fmla="*/ 27 h 27"/>
              </a:gdLst>
              <a:ahLst/>
              <a:cxnLst/>
              <a:rect l="T0" t="T1" r="T2" b="T3"/>
              <a:pathLst>
                <a:path w="31" h="27">
                  <a:moveTo>
                    <a:pt x="18" y="0"/>
                  </a:moveTo>
                  <a:cubicBezTo>
                    <a:pt x="6" y="0"/>
                    <a:pt x="0" y="14"/>
                    <a:pt x="8" y="23"/>
                  </a:cubicBezTo>
                  <a:cubicBezTo>
                    <a:pt x="11" y="26"/>
                    <a:pt x="14" y="27"/>
                    <a:pt x="18" y="27"/>
                  </a:cubicBezTo>
                  <a:cubicBezTo>
                    <a:pt x="25" y="27"/>
                    <a:pt x="31" y="21"/>
                    <a:pt x="31" y="13"/>
                  </a:cubicBezTo>
                  <a:cubicBezTo>
                    <a:pt x="31" y="6"/>
                    <a:pt x="25" y="0"/>
                    <a:pt x="18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113" name="자유형: 도형 3112"/>
            <p:cNvSpPr/>
            <p:nvPr/>
          </p:nvSpPr>
          <p:spPr>
            <a:xfrm>
              <a:off x="8993152" y="5190192"/>
              <a:ext cx="50793" cy="42812"/>
            </a:xfrm>
            <a:custGeom>
              <a:avLst/>
              <a:gdLst>
                <a:gd name="T0" fmla="*/ 0 w 32"/>
                <a:gd name="T1" fmla="*/ 0 h 27"/>
                <a:gd name="T2" fmla="*/ 32 w 32"/>
                <a:gd name="T3" fmla="*/ 27 h 27"/>
              </a:gdLst>
              <a:ahLst/>
              <a:cxnLst/>
              <a:rect l="T0" t="T1" r="T2" b="T3"/>
              <a:pathLst>
                <a:path w="32" h="27">
                  <a:moveTo>
                    <a:pt x="18" y="0"/>
                  </a:moveTo>
                  <a:cubicBezTo>
                    <a:pt x="6" y="0"/>
                    <a:pt x="0" y="14"/>
                    <a:pt x="8" y="23"/>
                  </a:cubicBezTo>
                  <a:cubicBezTo>
                    <a:pt x="11" y="26"/>
                    <a:pt x="14" y="27"/>
                    <a:pt x="18" y="27"/>
                  </a:cubicBezTo>
                  <a:cubicBezTo>
                    <a:pt x="25" y="27"/>
                    <a:pt x="32" y="21"/>
                    <a:pt x="32" y="13"/>
                  </a:cubicBezTo>
                  <a:cubicBezTo>
                    <a:pt x="32" y="6"/>
                    <a:pt x="26" y="0"/>
                    <a:pt x="18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114" name="자유형: 도형 3113"/>
            <p:cNvSpPr/>
            <p:nvPr/>
          </p:nvSpPr>
          <p:spPr>
            <a:xfrm>
              <a:off x="9185164" y="5190192"/>
              <a:ext cx="50793" cy="42812"/>
            </a:xfrm>
            <a:custGeom>
              <a:avLst/>
              <a:gdLst>
                <a:gd name="T0" fmla="*/ 0 w 31"/>
                <a:gd name="T1" fmla="*/ 0 h 27"/>
                <a:gd name="T2" fmla="*/ 31 w 31"/>
                <a:gd name="T3" fmla="*/ 27 h 27"/>
              </a:gdLst>
              <a:ahLst/>
              <a:cxnLst/>
              <a:rect l="T0" t="T1" r="T2" b="T3"/>
              <a:pathLst>
                <a:path w="31" h="27">
                  <a:moveTo>
                    <a:pt x="18" y="0"/>
                  </a:moveTo>
                  <a:cubicBezTo>
                    <a:pt x="5" y="0"/>
                    <a:pt x="0" y="14"/>
                    <a:pt x="8" y="23"/>
                  </a:cubicBezTo>
                  <a:cubicBezTo>
                    <a:pt x="11" y="26"/>
                    <a:pt x="14" y="27"/>
                    <a:pt x="18" y="27"/>
                  </a:cubicBezTo>
                  <a:cubicBezTo>
                    <a:pt x="25" y="27"/>
                    <a:pt x="31" y="21"/>
                    <a:pt x="31" y="13"/>
                  </a:cubicBezTo>
                  <a:cubicBezTo>
                    <a:pt x="31" y="6"/>
                    <a:pt x="25" y="0"/>
                    <a:pt x="18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115" name="자유형: 도형 3114"/>
            <p:cNvSpPr/>
            <p:nvPr/>
          </p:nvSpPr>
          <p:spPr>
            <a:xfrm>
              <a:off x="9377232" y="5190192"/>
              <a:ext cx="50793" cy="42812"/>
            </a:xfrm>
            <a:custGeom>
              <a:avLst/>
              <a:gdLst>
                <a:gd name="T0" fmla="*/ 0 w 31"/>
                <a:gd name="T1" fmla="*/ 0 h 27"/>
                <a:gd name="T2" fmla="*/ 31 w 31"/>
                <a:gd name="T3" fmla="*/ 27 h 27"/>
              </a:gdLst>
              <a:ahLst/>
              <a:cxnLst/>
              <a:rect l="T0" t="T1" r="T2" b="T3"/>
              <a:pathLst>
                <a:path w="31" h="27">
                  <a:moveTo>
                    <a:pt x="18" y="0"/>
                  </a:moveTo>
                  <a:cubicBezTo>
                    <a:pt x="5" y="0"/>
                    <a:pt x="0" y="14"/>
                    <a:pt x="8" y="23"/>
                  </a:cubicBezTo>
                  <a:cubicBezTo>
                    <a:pt x="11" y="26"/>
                    <a:pt x="14" y="27"/>
                    <a:pt x="18" y="27"/>
                  </a:cubicBezTo>
                  <a:cubicBezTo>
                    <a:pt x="25" y="27"/>
                    <a:pt x="31" y="21"/>
                    <a:pt x="31" y="13"/>
                  </a:cubicBezTo>
                  <a:cubicBezTo>
                    <a:pt x="31" y="6"/>
                    <a:pt x="25" y="0"/>
                    <a:pt x="18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116" name="자유형: 도형 3115"/>
            <p:cNvSpPr/>
            <p:nvPr/>
          </p:nvSpPr>
          <p:spPr>
            <a:xfrm>
              <a:off x="9569300" y="5190192"/>
              <a:ext cx="50793" cy="42812"/>
            </a:xfrm>
            <a:custGeom>
              <a:avLst/>
              <a:gdLst>
                <a:gd name="T0" fmla="*/ 0 w 31"/>
                <a:gd name="T1" fmla="*/ 0 h 27"/>
                <a:gd name="T2" fmla="*/ 31 w 31"/>
                <a:gd name="T3" fmla="*/ 27 h 27"/>
              </a:gdLst>
              <a:ahLst/>
              <a:cxnLst/>
              <a:rect l="T0" t="T1" r="T2" b="T3"/>
              <a:pathLst>
                <a:path w="31" h="27">
                  <a:moveTo>
                    <a:pt x="18" y="0"/>
                  </a:moveTo>
                  <a:cubicBezTo>
                    <a:pt x="6" y="0"/>
                    <a:pt x="0" y="14"/>
                    <a:pt x="8" y="23"/>
                  </a:cubicBezTo>
                  <a:cubicBezTo>
                    <a:pt x="11" y="26"/>
                    <a:pt x="14" y="27"/>
                    <a:pt x="18" y="27"/>
                  </a:cubicBezTo>
                  <a:cubicBezTo>
                    <a:pt x="25" y="27"/>
                    <a:pt x="31" y="21"/>
                    <a:pt x="31" y="13"/>
                  </a:cubicBezTo>
                  <a:cubicBezTo>
                    <a:pt x="31" y="6"/>
                    <a:pt x="25" y="0"/>
                    <a:pt x="18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117" name="자유형: 도형 3116"/>
            <p:cNvSpPr/>
            <p:nvPr/>
          </p:nvSpPr>
          <p:spPr>
            <a:xfrm>
              <a:off x="9761369" y="5190192"/>
              <a:ext cx="50738" cy="42812"/>
            </a:xfrm>
            <a:custGeom>
              <a:avLst/>
              <a:gdLst>
                <a:gd name="T0" fmla="*/ 0 w 31"/>
                <a:gd name="T1" fmla="*/ 0 h 27"/>
                <a:gd name="T2" fmla="*/ 31 w 31"/>
                <a:gd name="T3" fmla="*/ 27 h 27"/>
              </a:gdLst>
              <a:ahLst/>
              <a:cxnLst/>
              <a:rect l="T0" t="T1" r="T2" b="T3"/>
              <a:pathLst>
                <a:path w="31" h="27">
                  <a:moveTo>
                    <a:pt x="18" y="0"/>
                  </a:moveTo>
                  <a:cubicBezTo>
                    <a:pt x="6" y="0"/>
                    <a:pt x="0" y="14"/>
                    <a:pt x="8" y="23"/>
                  </a:cubicBezTo>
                  <a:cubicBezTo>
                    <a:pt x="11" y="26"/>
                    <a:pt x="14" y="27"/>
                    <a:pt x="18" y="27"/>
                  </a:cubicBezTo>
                  <a:cubicBezTo>
                    <a:pt x="25" y="27"/>
                    <a:pt x="31" y="21"/>
                    <a:pt x="31" y="13"/>
                  </a:cubicBezTo>
                  <a:cubicBezTo>
                    <a:pt x="31" y="6"/>
                    <a:pt x="25" y="0"/>
                    <a:pt x="18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118" name="자유형: 도형 3117"/>
            <p:cNvSpPr/>
            <p:nvPr/>
          </p:nvSpPr>
          <p:spPr>
            <a:xfrm>
              <a:off x="8418566" y="5390186"/>
              <a:ext cx="50793" cy="42812"/>
            </a:xfrm>
            <a:custGeom>
              <a:avLst/>
              <a:gdLst>
                <a:gd name="T0" fmla="*/ 0 w 31"/>
                <a:gd name="T1" fmla="*/ 0 h 27"/>
                <a:gd name="T2" fmla="*/ 31 w 31"/>
                <a:gd name="T3" fmla="*/ 27 h 27"/>
              </a:gdLst>
              <a:ahLst/>
              <a:cxnLst/>
              <a:rect l="T0" t="T1" r="T2" b="T3"/>
              <a:pathLst>
                <a:path w="31" h="27">
                  <a:moveTo>
                    <a:pt x="18" y="0"/>
                  </a:moveTo>
                  <a:cubicBezTo>
                    <a:pt x="6" y="0"/>
                    <a:pt x="0" y="14"/>
                    <a:pt x="8" y="23"/>
                  </a:cubicBezTo>
                  <a:cubicBezTo>
                    <a:pt x="11" y="26"/>
                    <a:pt x="14" y="27"/>
                    <a:pt x="18" y="27"/>
                  </a:cubicBezTo>
                  <a:cubicBezTo>
                    <a:pt x="25" y="27"/>
                    <a:pt x="31" y="21"/>
                    <a:pt x="31" y="13"/>
                  </a:cubicBezTo>
                  <a:cubicBezTo>
                    <a:pt x="31" y="6"/>
                    <a:pt x="25" y="0"/>
                    <a:pt x="18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119" name="자유형: 도형 3118"/>
            <p:cNvSpPr/>
            <p:nvPr/>
          </p:nvSpPr>
          <p:spPr>
            <a:xfrm>
              <a:off x="8610634" y="5390186"/>
              <a:ext cx="50793" cy="42812"/>
            </a:xfrm>
            <a:custGeom>
              <a:avLst/>
              <a:gdLst>
                <a:gd name="T0" fmla="*/ 0 w 31"/>
                <a:gd name="T1" fmla="*/ 0 h 27"/>
                <a:gd name="T2" fmla="*/ 31 w 31"/>
                <a:gd name="T3" fmla="*/ 27 h 27"/>
              </a:gdLst>
              <a:ahLst/>
              <a:cxnLst/>
              <a:rect l="T0" t="T1" r="T2" b="T3"/>
              <a:pathLst>
                <a:path w="31" h="27">
                  <a:moveTo>
                    <a:pt x="18" y="0"/>
                  </a:moveTo>
                  <a:cubicBezTo>
                    <a:pt x="6" y="0"/>
                    <a:pt x="0" y="14"/>
                    <a:pt x="8" y="23"/>
                  </a:cubicBezTo>
                  <a:cubicBezTo>
                    <a:pt x="11" y="26"/>
                    <a:pt x="14" y="27"/>
                    <a:pt x="18" y="27"/>
                  </a:cubicBezTo>
                  <a:cubicBezTo>
                    <a:pt x="25" y="27"/>
                    <a:pt x="31" y="21"/>
                    <a:pt x="31" y="13"/>
                  </a:cubicBezTo>
                  <a:cubicBezTo>
                    <a:pt x="31" y="6"/>
                    <a:pt x="25" y="0"/>
                    <a:pt x="18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120" name="자유형: 도형 3119"/>
            <p:cNvSpPr/>
            <p:nvPr/>
          </p:nvSpPr>
          <p:spPr>
            <a:xfrm>
              <a:off x="8802647" y="5390186"/>
              <a:ext cx="50793" cy="42812"/>
            </a:xfrm>
            <a:custGeom>
              <a:avLst/>
              <a:gdLst>
                <a:gd name="T0" fmla="*/ 0 w 31"/>
                <a:gd name="T1" fmla="*/ 0 h 27"/>
                <a:gd name="T2" fmla="*/ 31 w 31"/>
                <a:gd name="T3" fmla="*/ 27 h 27"/>
              </a:gdLst>
              <a:ahLst/>
              <a:cxnLst/>
              <a:rect l="T0" t="T1" r="T2" b="T3"/>
              <a:pathLst>
                <a:path w="31" h="27">
                  <a:moveTo>
                    <a:pt x="18" y="0"/>
                  </a:moveTo>
                  <a:cubicBezTo>
                    <a:pt x="6" y="0"/>
                    <a:pt x="0" y="14"/>
                    <a:pt x="8" y="23"/>
                  </a:cubicBezTo>
                  <a:cubicBezTo>
                    <a:pt x="11" y="26"/>
                    <a:pt x="14" y="27"/>
                    <a:pt x="18" y="27"/>
                  </a:cubicBezTo>
                  <a:cubicBezTo>
                    <a:pt x="25" y="27"/>
                    <a:pt x="31" y="21"/>
                    <a:pt x="31" y="13"/>
                  </a:cubicBezTo>
                  <a:cubicBezTo>
                    <a:pt x="31" y="6"/>
                    <a:pt x="25" y="0"/>
                    <a:pt x="18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124" name="자유형: 도형 3123"/>
            <p:cNvSpPr/>
            <p:nvPr/>
          </p:nvSpPr>
          <p:spPr>
            <a:xfrm>
              <a:off x="8993152" y="5390186"/>
              <a:ext cx="50793" cy="42812"/>
            </a:xfrm>
            <a:custGeom>
              <a:avLst/>
              <a:gdLst>
                <a:gd name="T0" fmla="*/ 0 w 32"/>
                <a:gd name="T1" fmla="*/ 0 h 27"/>
                <a:gd name="T2" fmla="*/ 32 w 32"/>
                <a:gd name="T3" fmla="*/ 27 h 27"/>
              </a:gdLst>
              <a:ahLst/>
              <a:cxnLst/>
              <a:rect l="T0" t="T1" r="T2" b="T3"/>
              <a:pathLst>
                <a:path w="32" h="27">
                  <a:moveTo>
                    <a:pt x="18" y="0"/>
                  </a:moveTo>
                  <a:cubicBezTo>
                    <a:pt x="6" y="0"/>
                    <a:pt x="0" y="14"/>
                    <a:pt x="8" y="23"/>
                  </a:cubicBezTo>
                  <a:cubicBezTo>
                    <a:pt x="11" y="26"/>
                    <a:pt x="14" y="27"/>
                    <a:pt x="18" y="27"/>
                  </a:cubicBezTo>
                  <a:cubicBezTo>
                    <a:pt x="25" y="27"/>
                    <a:pt x="32" y="22"/>
                    <a:pt x="32" y="13"/>
                  </a:cubicBezTo>
                  <a:cubicBezTo>
                    <a:pt x="32" y="6"/>
                    <a:pt x="26" y="0"/>
                    <a:pt x="18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125" name="자유형: 도형 3124"/>
            <p:cNvSpPr/>
            <p:nvPr/>
          </p:nvSpPr>
          <p:spPr>
            <a:xfrm>
              <a:off x="9185164" y="5390186"/>
              <a:ext cx="50793" cy="42812"/>
            </a:xfrm>
            <a:custGeom>
              <a:avLst/>
              <a:gdLst>
                <a:gd name="T0" fmla="*/ 0 w 31"/>
                <a:gd name="T1" fmla="*/ 0 h 27"/>
                <a:gd name="T2" fmla="*/ 31 w 31"/>
                <a:gd name="T3" fmla="*/ 27 h 27"/>
              </a:gdLst>
              <a:ahLst/>
              <a:cxnLst/>
              <a:rect l="T0" t="T1" r="T2" b="T3"/>
              <a:pathLst>
                <a:path w="31" h="27">
                  <a:moveTo>
                    <a:pt x="18" y="0"/>
                  </a:moveTo>
                  <a:cubicBezTo>
                    <a:pt x="5" y="0"/>
                    <a:pt x="0" y="14"/>
                    <a:pt x="8" y="23"/>
                  </a:cubicBezTo>
                  <a:cubicBezTo>
                    <a:pt x="11" y="26"/>
                    <a:pt x="14" y="27"/>
                    <a:pt x="18" y="27"/>
                  </a:cubicBezTo>
                  <a:cubicBezTo>
                    <a:pt x="25" y="27"/>
                    <a:pt x="31" y="21"/>
                    <a:pt x="31" y="13"/>
                  </a:cubicBezTo>
                  <a:cubicBezTo>
                    <a:pt x="31" y="6"/>
                    <a:pt x="25" y="0"/>
                    <a:pt x="18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126" name="자유형: 도형 3125"/>
            <p:cNvSpPr/>
            <p:nvPr/>
          </p:nvSpPr>
          <p:spPr>
            <a:xfrm>
              <a:off x="9377232" y="5390186"/>
              <a:ext cx="50793" cy="42812"/>
            </a:xfrm>
            <a:custGeom>
              <a:avLst/>
              <a:gdLst>
                <a:gd name="T0" fmla="*/ 0 w 31"/>
                <a:gd name="T1" fmla="*/ 0 h 27"/>
                <a:gd name="T2" fmla="*/ 31 w 31"/>
                <a:gd name="T3" fmla="*/ 27 h 27"/>
              </a:gdLst>
              <a:ahLst/>
              <a:cxnLst/>
              <a:rect l="T0" t="T1" r="T2" b="T3"/>
              <a:pathLst>
                <a:path w="31" h="27">
                  <a:moveTo>
                    <a:pt x="18" y="0"/>
                  </a:moveTo>
                  <a:cubicBezTo>
                    <a:pt x="5" y="0"/>
                    <a:pt x="0" y="14"/>
                    <a:pt x="8" y="23"/>
                  </a:cubicBezTo>
                  <a:cubicBezTo>
                    <a:pt x="11" y="26"/>
                    <a:pt x="14" y="27"/>
                    <a:pt x="18" y="27"/>
                  </a:cubicBezTo>
                  <a:cubicBezTo>
                    <a:pt x="25" y="27"/>
                    <a:pt x="31" y="21"/>
                    <a:pt x="31" y="13"/>
                  </a:cubicBezTo>
                  <a:cubicBezTo>
                    <a:pt x="31" y="6"/>
                    <a:pt x="25" y="0"/>
                    <a:pt x="18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127" name="자유형: 도형 3126"/>
            <p:cNvSpPr/>
            <p:nvPr/>
          </p:nvSpPr>
          <p:spPr>
            <a:xfrm>
              <a:off x="9569300" y="5390186"/>
              <a:ext cx="50793" cy="42812"/>
            </a:xfrm>
            <a:custGeom>
              <a:avLst/>
              <a:gdLst>
                <a:gd name="T0" fmla="*/ 0 w 31"/>
                <a:gd name="T1" fmla="*/ 0 h 27"/>
                <a:gd name="T2" fmla="*/ 31 w 31"/>
                <a:gd name="T3" fmla="*/ 27 h 27"/>
              </a:gdLst>
              <a:ahLst/>
              <a:cxnLst/>
              <a:rect l="T0" t="T1" r="T2" b="T3"/>
              <a:pathLst>
                <a:path w="31" h="27">
                  <a:moveTo>
                    <a:pt x="18" y="0"/>
                  </a:moveTo>
                  <a:cubicBezTo>
                    <a:pt x="6" y="0"/>
                    <a:pt x="0" y="14"/>
                    <a:pt x="8" y="23"/>
                  </a:cubicBezTo>
                  <a:cubicBezTo>
                    <a:pt x="11" y="26"/>
                    <a:pt x="14" y="27"/>
                    <a:pt x="18" y="27"/>
                  </a:cubicBezTo>
                  <a:cubicBezTo>
                    <a:pt x="25" y="27"/>
                    <a:pt x="31" y="21"/>
                    <a:pt x="31" y="13"/>
                  </a:cubicBezTo>
                  <a:cubicBezTo>
                    <a:pt x="31" y="6"/>
                    <a:pt x="25" y="0"/>
                    <a:pt x="18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128" name="자유형: 도형 3127"/>
            <p:cNvSpPr/>
            <p:nvPr/>
          </p:nvSpPr>
          <p:spPr>
            <a:xfrm>
              <a:off x="9761369" y="5390186"/>
              <a:ext cx="50738" cy="42812"/>
            </a:xfrm>
            <a:custGeom>
              <a:avLst/>
              <a:gdLst>
                <a:gd name="T0" fmla="*/ 0 w 31"/>
                <a:gd name="T1" fmla="*/ 0 h 27"/>
                <a:gd name="T2" fmla="*/ 31 w 31"/>
                <a:gd name="T3" fmla="*/ 27 h 27"/>
              </a:gdLst>
              <a:ahLst/>
              <a:cxnLst/>
              <a:rect l="T0" t="T1" r="T2" b="T3"/>
              <a:pathLst>
                <a:path w="31" h="27">
                  <a:moveTo>
                    <a:pt x="18" y="0"/>
                  </a:moveTo>
                  <a:cubicBezTo>
                    <a:pt x="6" y="0"/>
                    <a:pt x="0" y="14"/>
                    <a:pt x="8" y="23"/>
                  </a:cubicBezTo>
                  <a:cubicBezTo>
                    <a:pt x="11" y="26"/>
                    <a:pt x="14" y="27"/>
                    <a:pt x="18" y="27"/>
                  </a:cubicBezTo>
                  <a:cubicBezTo>
                    <a:pt x="25" y="27"/>
                    <a:pt x="31" y="21"/>
                    <a:pt x="31" y="13"/>
                  </a:cubicBezTo>
                  <a:cubicBezTo>
                    <a:pt x="31" y="6"/>
                    <a:pt x="25" y="0"/>
                    <a:pt x="18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129" name="자유형: 도형 3128"/>
            <p:cNvSpPr/>
            <p:nvPr/>
          </p:nvSpPr>
          <p:spPr>
            <a:xfrm>
              <a:off x="8426492" y="5590180"/>
              <a:ext cx="42867" cy="44430"/>
            </a:xfrm>
            <a:custGeom>
              <a:avLst/>
              <a:gdLst>
                <a:gd name="T0" fmla="*/ 0 w 27"/>
                <a:gd name="T1" fmla="*/ 0 h 27"/>
                <a:gd name="T2" fmla="*/ 27 w 27"/>
                <a:gd name="T3" fmla="*/ 27 h 27"/>
              </a:gdLst>
              <a:ahLst/>
              <a:cxnLst/>
              <a:rect l="T0" t="T1" r="T2" b="T3"/>
              <a:pathLst>
                <a:path w="27" h="27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130" name="자유형: 도형 3129"/>
            <p:cNvSpPr/>
            <p:nvPr/>
          </p:nvSpPr>
          <p:spPr>
            <a:xfrm>
              <a:off x="8618560" y="5590180"/>
              <a:ext cx="42867" cy="44430"/>
            </a:xfrm>
            <a:custGeom>
              <a:avLst/>
              <a:gdLst>
                <a:gd name="T0" fmla="*/ 0 w 27"/>
                <a:gd name="T1" fmla="*/ 0 h 27"/>
                <a:gd name="T2" fmla="*/ 27 w 27"/>
                <a:gd name="T3" fmla="*/ 27 h 27"/>
              </a:gdLst>
              <a:ahLst/>
              <a:cxnLst/>
              <a:rect l="T0" t="T1" r="T2" b="T3"/>
              <a:pathLst>
                <a:path w="27" h="27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131" name="자유형: 도형 3130"/>
            <p:cNvSpPr/>
            <p:nvPr/>
          </p:nvSpPr>
          <p:spPr>
            <a:xfrm>
              <a:off x="8809010" y="5590180"/>
              <a:ext cx="44430" cy="44430"/>
            </a:xfrm>
            <a:custGeom>
              <a:avLst/>
              <a:gdLst>
                <a:gd name="T0" fmla="*/ 0 w 27"/>
                <a:gd name="T1" fmla="*/ 0 h 27"/>
                <a:gd name="T2" fmla="*/ 27 w 27"/>
                <a:gd name="T3" fmla="*/ 27 h 27"/>
              </a:gdLst>
              <a:ahLst/>
              <a:cxnLst/>
              <a:rect l="T0" t="T1" r="T2" b="T3"/>
              <a:pathLst>
                <a:path w="27" h="27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132" name="자유형: 도형 3131"/>
            <p:cNvSpPr/>
            <p:nvPr/>
          </p:nvSpPr>
          <p:spPr>
            <a:xfrm>
              <a:off x="8993152" y="5590180"/>
              <a:ext cx="52356" cy="44430"/>
            </a:xfrm>
            <a:custGeom>
              <a:avLst/>
              <a:gdLst>
                <a:gd name="T0" fmla="*/ 0 w 32"/>
                <a:gd name="T1" fmla="*/ 0 h 27"/>
                <a:gd name="T2" fmla="*/ 32 w 32"/>
                <a:gd name="T3" fmla="*/ 27 h 27"/>
              </a:gdLst>
              <a:ahLst/>
              <a:cxnLst/>
              <a:rect l="T0" t="T1" r="T2" b="T3"/>
              <a:pathLst>
                <a:path w="32" h="27">
                  <a:moveTo>
                    <a:pt x="18" y="0"/>
                  </a:moveTo>
                  <a:cubicBezTo>
                    <a:pt x="6" y="0"/>
                    <a:pt x="0" y="14"/>
                    <a:pt x="8" y="23"/>
                  </a:cubicBezTo>
                  <a:cubicBezTo>
                    <a:pt x="11" y="26"/>
                    <a:pt x="14" y="27"/>
                    <a:pt x="18" y="27"/>
                  </a:cubicBezTo>
                  <a:cubicBezTo>
                    <a:pt x="25" y="27"/>
                    <a:pt x="32" y="21"/>
                    <a:pt x="32" y="13"/>
                  </a:cubicBezTo>
                  <a:cubicBezTo>
                    <a:pt x="32" y="6"/>
                    <a:pt x="26" y="0"/>
                    <a:pt x="18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133" name="자유형: 도형 3132"/>
            <p:cNvSpPr/>
            <p:nvPr/>
          </p:nvSpPr>
          <p:spPr>
            <a:xfrm>
              <a:off x="9185164" y="5590180"/>
              <a:ext cx="50793" cy="42812"/>
            </a:xfrm>
            <a:custGeom>
              <a:avLst/>
              <a:gdLst>
                <a:gd name="T0" fmla="*/ 0 w 31"/>
                <a:gd name="T1" fmla="*/ 0 h 27"/>
                <a:gd name="T2" fmla="*/ 31 w 31"/>
                <a:gd name="T3" fmla="*/ 27 h 27"/>
              </a:gdLst>
              <a:ahLst/>
              <a:cxnLst/>
              <a:rect l="T0" t="T1" r="T2" b="T3"/>
              <a:pathLst>
                <a:path w="31" h="27">
                  <a:moveTo>
                    <a:pt x="18" y="0"/>
                  </a:moveTo>
                  <a:cubicBezTo>
                    <a:pt x="5" y="0"/>
                    <a:pt x="0" y="14"/>
                    <a:pt x="8" y="23"/>
                  </a:cubicBezTo>
                  <a:cubicBezTo>
                    <a:pt x="11" y="25"/>
                    <a:pt x="14" y="27"/>
                    <a:pt x="18" y="27"/>
                  </a:cubicBezTo>
                  <a:cubicBezTo>
                    <a:pt x="25" y="27"/>
                    <a:pt x="31" y="21"/>
                    <a:pt x="31" y="13"/>
                  </a:cubicBezTo>
                  <a:cubicBezTo>
                    <a:pt x="31" y="6"/>
                    <a:pt x="25" y="0"/>
                    <a:pt x="18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134" name="자유형: 도형 3133"/>
            <p:cNvSpPr/>
            <p:nvPr/>
          </p:nvSpPr>
          <p:spPr>
            <a:xfrm>
              <a:off x="9385158" y="5590180"/>
              <a:ext cx="42867" cy="44430"/>
            </a:xfrm>
            <a:custGeom>
              <a:avLst/>
              <a:gdLst>
                <a:gd name="T0" fmla="*/ 0 w 27"/>
                <a:gd name="T1" fmla="*/ 0 h 27"/>
                <a:gd name="T2" fmla="*/ 27 w 27"/>
                <a:gd name="T3" fmla="*/ 27 h 27"/>
              </a:gdLst>
              <a:ahLst/>
              <a:cxnLst/>
              <a:rect l="T0" t="T1" r="T2" b="T3"/>
              <a:pathLst>
                <a:path w="27" h="27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135" name="자유형: 도형 3134"/>
            <p:cNvSpPr/>
            <p:nvPr/>
          </p:nvSpPr>
          <p:spPr>
            <a:xfrm>
              <a:off x="9575663" y="5590180"/>
              <a:ext cx="44430" cy="44430"/>
            </a:xfrm>
            <a:custGeom>
              <a:avLst/>
              <a:gdLst>
                <a:gd name="T0" fmla="*/ 0 w 27"/>
                <a:gd name="T1" fmla="*/ 0 h 27"/>
                <a:gd name="T2" fmla="*/ 27 w 27"/>
                <a:gd name="T3" fmla="*/ 27 h 27"/>
              </a:gdLst>
              <a:ahLst/>
              <a:cxnLst/>
              <a:rect l="T0" t="T1" r="T2" b="T3"/>
              <a:pathLst>
                <a:path w="27" h="27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136" name="자유형: 도형 3135"/>
            <p:cNvSpPr/>
            <p:nvPr/>
          </p:nvSpPr>
          <p:spPr>
            <a:xfrm>
              <a:off x="9767675" y="5590180"/>
              <a:ext cx="44430" cy="44430"/>
            </a:xfrm>
            <a:custGeom>
              <a:avLst/>
              <a:gdLst>
                <a:gd name="T0" fmla="*/ 0 w 27"/>
                <a:gd name="T1" fmla="*/ 0 h 27"/>
                <a:gd name="T2" fmla="*/ 27 w 27"/>
                <a:gd name="T3" fmla="*/ 27 h 27"/>
              </a:gdLst>
              <a:ahLst/>
              <a:cxnLst/>
              <a:rect l="T0" t="T1" r="T2" b="T3"/>
              <a:pathLst>
                <a:path w="27" h="27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140" name="자유형: 도형 3139"/>
            <p:cNvSpPr/>
            <p:nvPr/>
          </p:nvSpPr>
          <p:spPr>
            <a:xfrm>
              <a:off x="8426492" y="5790119"/>
              <a:ext cx="42867" cy="44486"/>
            </a:xfrm>
            <a:custGeom>
              <a:avLst/>
              <a:gdLst>
                <a:gd name="T0" fmla="*/ 0 w 27"/>
                <a:gd name="T1" fmla="*/ 0 h 27"/>
                <a:gd name="T2" fmla="*/ 27 w 27"/>
                <a:gd name="T3" fmla="*/ 27 h 27"/>
              </a:gdLst>
              <a:ahLst/>
              <a:cxnLst/>
              <a:rect l="T0" t="T1" r="T2" b="T3"/>
              <a:pathLst>
                <a:path w="27" h="27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141" name="자유형: 도형 3140"/>
            <p:cNvSpPr/>
            <p:nvPr/>
          </p:nvSpPr>
          <p:spPr>
            <a:xfrm>
              <a:off x="8618560" y="5790119"/>
              <a:ext cx="42867" cy="44486"/>
            </a:xfrm>
            <a:custGeom>
              <a:avLst/>
              <a:gdLst>
                <a:gd name="T0" fmla="*/ 0 w 27"/>
                <a:gd name="T1" fmla="*/ 0 h 27"/>
                <a:gd name="T2" fmla="*/ 27 w 27"/>
                <a:gd name="T3" fmla="*/ 27 h 27"/>
              </a:gdLst>
              <a:ahLst/>
              <a:cxnLst/>
              <a:rect l="T0" t="T1" r="T2" b="T3"/>
              <a:pathLst>
                <a:path w="27" h="27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142" name="자유형: 도형 3141"/>
            <p:cNvSpPr/>
            <p:nvPr/>
          </p:nvSpPr>
          <p:spPr>
            <a:xfrm>
              <a:off x="8809010" y="5790119"/>
              <a:ext cx="44430" cy="44486"/>
            </a:xfrm>
            <a:custGeom>
              <a:avLst/>
              <a:gdLst>
                <a:gd name="T0" fmla="*/ 0 w 27"/>
                <a:gd name="T1" fmla="*/ 0 h 27"/>
                <a:gd name="T2" fmla="*/ 27 w 27"/>
                <a:gd name="T3" fmla="*/ 27 h 27"/>
              </a:gdLst>
              <a:ahLst/>
              <a:cxnLst/>
              <a:rect l="T0" t="T1" r="T2" b="T3"/>
              <a:pathLst>
                <a:path w="27" h="27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143" name="자유형: 도형 3142"/>
            <p:cNvSpPr/>
            <p:nvPr/>
          </p:nvSpPr>
          <p:spPr>
            <a:xfrm>
              <a:off x="8993152" y="5790119"/>
              <a:ext cx="52356" cy="44486"/>
            </a:xfrm>
            <a:custGeom>
              <a:avLst/>
              <a:gdLst>
                <a:gd name="T0" fmla="*/ 0 w 32"/>
                <a:gd name="T1" fmla="*/ 0 h 27"/>
                <a:gd name="T2" fmla="*/ 32 w 32"/>
                <a:gd name="T3" fmla="*/ 27 h 27"/>
              </a:gdLst>
              <a:ahLst/>
              <a:cxnLst/>
              <a:rect l="T0" t="T1" r="T2" b="T3"/>
              <a:pathLst>
                <a:path w="32" h="27">
                  <a:moveTo>
                    <a:pt x="18" y="0"/>
                  </a:moveTo>
                  <a:cubicBezTo>
                    <a:pt x="6" y="0"/>
                    <a:pt x="0" y="14"/>
                    <a:pt x="8" y="23"/>
                  </a:cubicBezTo>
                  <a:cubicBezTo>
                    <a:pt x="11" y="26"/>
                    <a:pt x="14" y="27"/>
                    <a:pt x="18" y="27"/>
                  </a:cubicBezTo>
                  <a:cubicBezTo>
                    <a:pt x="25" y="27"/>
                    <a:pt x="32" y="21"/>
                    <a:pt x="32" y="13"/>
                  </a:cubicBezTo>
                  <a:cubicBezTo>
                    <a:pt x="32" y="6"/>
                    <a:pt x="26" y="0"/>
                    <a:pt x="18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144" name="자유형: 도형 3143"/>
            <p:cNvSpPr/>
            <p:nvPr/>
          </p:nvSpPr>
          <p:spPr>
            <a:xfrm>
              <a:off x="9185164" y="5790119"/>
              <a:ext cx="50793" cy="44486"/>
            </a:xfrm>
            <a:custGeom>
              <a:avLst/>
              <a:gdLst>
                <a:gd name="T0" fmla="*/ 0 w 31"/>
                <a:gd name="T1" fmla="*/ 0 h 27"/>
                <a:gd name="T2" fmla="*/ 31 w 31"/>
                <a:gd name="T3" fmla="*/ 27 h 27"/>
              </a:gdLst>
              <a:ahLst/>
              <a:cxnLst/>
              <a:rect l="T0" t="T1" r="T2" b="T3"/>
              <a:pathLst>
                <a:path w="31" h="27">
                  <a:moveTo>
                    <a:pt x="18" y="0"/>
                  </a:moveTo>
                  <a:cubicBezTo>
                    <a:pt x="5" y="0"/>
                    <a:pt x="0" y="14"/>
                    <a:pt x="8" y="23"/>
                  </a:cubicBezTo>
                  <a:cubicBezTo>
                    <a:pt x="11" y="26"/>
                    <a:pt x="14" y="27"/>
                    <a:pt x="18" y="27"/>
                  </a:cubicBezTo>
                  <a:cubicBezTo>
                    <a:pt x="25" y="27"/>
                    <a:pt x="31" y="21"/>
                    <a:pt x="31" y="13"/>
                  </a:cubicBezTo>
                  <a:cubicBezTo>
                    <a:pt x="31" y="6"/>
                    <a:pt x="25" y="0"/>
                    <a:pt x="18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145" name="자유형: 도형 3144"/>
            <p:cNvSpPr/>
            <p:nvPr/>
          </p:nvSpPr>
          <p:spPr>
            <a:xfrm>
              <a:off x="9385158" y="5790119"/>
              <a:ext cx="42867" cy="44486"/>
            </a:xfrm>
            <a:custGeom>
              <a:avLst/>
              <a:gdLst>
                <a:gd name="T0" fmla="*/ 0 w 27"/>
                <a:gd name="T1" fmla="*/ 0 h 27"/>
                <a:gd name="T2" fmla="*/ 27 w 27"/>
                <a:gd name="T3" fmla="*/ 27 h 27"/>
              </a:gdLst>
              <a:ahLst/>
              <a:cxnLst/>
              <a:rect l="T0" t="T1" r="T2" b="T3"/>
              <a:pathLst>
                <a:path w="27" h="27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146" name="자유형: 도형 3145"/>
            <p:cNvSpPr/>
            <p:nvPr/>
          </p:nvSpPr>
          <p:spPr>
            <a:xfrm>
              <a:off x="9575663" y="5790119"/>
              <a:ext cx="44430" cy="44486"/>
            </a:xfrm>
            <a:custGeom>
              <a:avLst/>
              <a:gdLst>
                <a:gd name="T0" fmla="*/ 0 w 27"/>
                <a:gd name="T1" fmla="*/ 0 h 27"/>
                <a:gd name="T2" fmla="*/ 27 w 27"/>
                <a:gd name="T3" fmla="*/ 27 h 27"/>
              </a:gdLst>
              <a:ahLst/>
              <a:cxnLst/>
              <a:rect l="T0" t="T1" r="T2" b="T3"/>
              <a:pathLst>
                <a:path w="27" h="27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147" name="자유형: 도형 3146"/>
            <p:cNvSpPr/>
            <p:nvPr/>
          </p:nvSpPr>
          <p:spPr>
            <a:xfrm>
              <a:off x="9767675" y="5790119"/>
              <a:ext cx="44430" cy="44486"/>
            </a:xfrm>
            <a:custGeom>
              <a:avLst/>
              <a:gdLst>
                <a:gd name="T0" fmla="*/ 0 w 27"/>
                <a:gd name="T1" fmla="*/ 0 h 27"/>
                <a:gd name="T2" fmla="*/ 27 w 27"/>
                <a:gd name="T3" fmla="*/ 27 h 27"/>
              </a:gdLst>
              <a:ahLst/>
              <a:cxnLst/>
              <a:rect l="T0" t="T1" r="T2" b="T3"/>
              <a:pathLst>
                <a:path w="27" h="27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sp>
        <p:nvSpPr>
          <p:cNvPr id="3148" name="타원 3147"/>
          <p:cNvSpPr/>
          <p:nvPr/>
        </p:nvSpPr>
        <p:spPr>
          <a:xfrm>
            <a:off x="-193575" y="-149144"/>
            <a:ext cx="688788" cy="687225"/>
          </a:xfrm>
          <a:prstGeom prst="ellipse">
            <a:avLst/>
          </a:prstGeom>
          <a:solidFill>
            <a:srgbClr val="00FF79">
              <a:alpha val="100000"/>
            </a:srgbClr>
          </a:solidFill>
          <a:ln>
            <a:noFill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u="none" baseline="0" dirty="0">
              <a:solidFill>
                <a:schemeClr val="tx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grpSp>
        <p:nvGrpSpPr>
          <p:cNvPr id="3149" name="Group 2"/>
          <p:cNvGrpSpPr/>
          <p:nvPr/>
        </p:nvGrpSpPr>
        <p:grpSpPr>
          <a:xfrm>
            <a:off x="68264" y="111076"/>
            <a:ext cx="165052" cy="165108"/>
            <a:chOff x="68264" y="111076"/>
            <a:chExt cx="165052" cy="165108"/>
          </a:xfrm>
        </p:grpSpPr>
        <p:sp>
          <p:nvSpPr>
            <p:cNvPr id="3150" name="자유형: 도형 3149"/>
            <p:cNvSpPr/>
            <p:nvPr/>
          </p:nvSpPr>
          <p:spPr>
            <a:xfrm>
              <a:off x="68264" y="117440"/>
              <a:ext cx="157126" cy="157126"/>
            </a:xfrm>
            <a:custGeom>
              <a:avLst/>
              <a:gdLst>
                <a:gd name="T0" fmla="*/ 0 w 99"/>
                <a:gd name="T1" fmla="*/ 0 h 99"/>
                <a:gd name="T2" fmla="*/ 99 w 99"/>
                <a:gd name="T3" fmla="*/ 99 h 99"/>
              </a:gdLst>
              <a:ahLst/>
              <a:cxnLst/>
              <a:rect l="T0" t="T1" r="T2" b="T3"/>
              <a:pathLst>
                <a:path w="99" h="99">
                  <a:moveTo>
                    <a:pt x="99" y="47"/>
                  </a:moveTo>
                  <a:cubicBezTo>
                    <a:pt x="99" y="66"/>
                    <a:pt x="87" y="84"/>
                    <a:pt x="69" y="91"/>
                  </a:cubicBezTo>
                  <a:cubicBezTo>
                    <a:pt x="51" y="99"/>
                    <a:pt x="31" y="95"/>
                    <a:pt x="17" y="81"/>
                  </a:cubicBezTo>
                  <a:cubicBezTo>
                    <a:pt x="4" y="67"/>
                    <a:pt x="0" y="47"/>
                    <a:pt x="7" y="29"/>
                  </a:cubicBezTo>
                  <a:cubicBezTo>
                    <a:pt x="14" y="11"/>
                    <a:pt x="32" y="0"/>
                    <a:pt x="51" y="0"/>
                  </a:cubicBezTo>
                  <a:cubicBezTo>
                    <a:pt x="77" y="0"/>
                    <a:pt x="99" y="21"/>
                    <a:pt x="99" y="47"/>
                  </a:cubicBezTo>
                  <a:lnTo>
                    <a:pt x="99" y="47"/>
                  </a:lnTo>
                  <a:close/>
                </a:path>
              </a:pathLst>
            </a:custGeom>
            <a:noFill/>
            <a:ln w="6865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151" name="자유형: 도형 3150"/>
            <p:cNvSpPr/>
            <p:nvPr/>
          </p:nvSpPr>
          <p:spPr>
            <a:xfrm>
              <a:off x="68264" y="111076"/>
              <a:ext cx="165052" cy="165108"/>
            </a:xfrm>
            <a:custGeom>
              <a:avLst/>
              <a:gdLst>
                <a:gd name="T0" fmla="*/ 0 w 104"/>
                <a:gd name="T1" fmla="*/ 0 h 104"/>
                <a:gd name="T2" fmla="*/ 104 w 104"/>
                <a:gd name="T3" fmla="*/ 104 h 104"/>
              </a:gdLst>
              <a:ahLst/>
              <a:cxnLst/>
              <a:rect l="T0" t="T1" r="T2" b="T3"/>
              <a:pathLst>
                <a:path w="104" h="104">
                  <a:moveTo>
                    <a:pt x="104" y="104"/>
                  </a:moveTo>
                  <a:lnTo>
                    <a:pt x="0" y="0"/>
                  </a:lnTo>
                </a:path>
              </a:pathLst>
            </a:custGeom>
            <a:noFill/>
            <a:ln w="6865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152" name="자유형: 도형 3151"/>
            <p:cNvSpPr/>
            <p:nvPr/>
          </p:nvSpPr>
          <p:spPr>
            <a:xfrm>
              <a:off x="68264" y="111076"/>
              <a:ext cx="165052" cy="165108"/>
            </a:xfrm>
            <a:custGeom>
              <a:avLst/>
              <a:gdLst>
                <a:gd name="T0" fmla="*/ 0 w 104"/>
                <a:gd name="T1" fmla="*/ 0 h 104"/>
                <a:gd name="T2" fmla="*/ 104 w 104"/>
                <a:gd name="T3" fmla="*/ 104 h 104"/>
              </a:gdLst>
              <a:ahLst/>
              <a:cxnLst/>
              <a:rect l="T0" t="T1" r="T2" b="T3"/>
              <a:pathLst>
                <a:path w="104" h="104">
                  <a:moveTo>
                    <a:pt x="104" y="0"/>
                  </a:moveTo>
                  <a:lnTo>
                    <a:pt x="0" y="104"/>
                  </a:lnTo>
                </a:path>
              </a:pathLst>
            </a:custGeom>
            <a:noFill/>
            <a:ln w="6865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sp>
        <p:nvSpPr>
          <p:cNvPr id="3156" name="타원 3155"/>
          <p:cNvSpPr/>
          <p:nvPr/>
        </p:nvSpPr>
        <p:spPr>
          <a:xfrm>
            <a:off x="-77697" y="4144227"/>
            <a:ext cx="457033" cy="457089"/>
          </a:xfrm>
          <a:prstGeom prst="ellipse">
            <a:avLst/>
          </a:prstGeom>
          <a:solidFill>
            <a:srgbClr val="00FF79">
              <a:alpha val="100000"/>
            </a:srgbClr>
          </a:solidFill>
          <a:ln>
            <a:noFill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u="none" baseline="0" dirty="0">
              <a:solidFill>
                <a:schemeClr val="tx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grpSp>
        <p:nvGrpSpPr>
          <p:cNvPr id="3157" name="Group 3"/>
          <p:cNvGrpSpPr/>
          <p:nvPr/>
        </p:nvGrpSpPr>
        <p:grpSpPr>
          <a:xfrm>
            <a:off x="8567766" y="-803046"/>
            <a:ext cx="1095195" cy="1093521"/>
            <a:chOff x="8567766" y="-803046"/>
            <a:chExt cx="1095196" cy="1099828"/>
          </a:xfrm>
        </p:grpSpPr>
        <p:sp>
          <p:nvSpPr>
            <p:cNvPr id="3158" name="자유형: 도형 3157"/>
            <p:cNvSpPr/>
            <p:nvPr/>
          </p:nvSpPr>
          <p:spPr>
            <a:xfrm>
              <a:off x="8694751" y="-680862"/>
              <a:ext cx="842788" cy="841170"/>
            </a:xfrm>
            <a:custGeom>
              <a:avLst/>
              <a:gdLst>
                <a:gd name="T0" fmla="*/ 0 w 609"/>
                <a:gd name="T1" fmla="*/ 0 h 403"/>
                <a:gd name="T2" fmla="*/ 609 w 609"/>
                <a:gd name="T3" fmla="*/ 403 h 403"/>
              </a:gdLst>
              <a:ahLst/>
              <a:cxnLst/>
              <a:rect l="T0" t="T1" r="T2" b="T3"/>
              <a:pathLst>
                <a:path w="609" h="403">
                  <a:moveTo>
                    <a:pt x="454" y="299"/>
                  </a:moveTo>
                  <a:cubicBezTo>
                    <a:pt x="363" y="351"/>
                    <a:pt x="251" y="344"/>
                    <a:pt x="168" y="280"/>
                  </a:cubicBezTo>
                  <a:cubicBezTo>
                    <a:pt x="86" y="217"/>
                    <a:pt x="49" y="110"/>
                    <a:pt x="76" y="10"/>
                  </a:cubicBezTo>
                  <a:lnTo>
                    <a:pt x="41" y="0"/>
                  </a:lnTo>
                  <a:cubicBezTo>
                    <a:pt x="0" y="157"/>
                    <a:pt x="92" y="319"/>
                    <a:pt x="249" y="360"/>
                  </a:cubicBezTo>
                  <a:cubicBezTo>
                    <a:pt x="406" y="403"/>
                    <a:pt x="567" y="309"/>
                    <a:pt x="609" y="153"/>
                  </a:cubicBezTo>
                  <a:lnTo>
                    <a:pt x="573" y="143"/>
                  </a:lnTo>
                  <a:cubicBezTo>
                    <a:pt x="556" y="209"/>
                    <a:pt x="513" y="265"/>
                    <a:pt x="454" y="299"/>
                  </a:cubicBezTo>
                  <a:lnTo>
                    <a:pt x="454" y="2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10772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159" name="자유형: 도형 3158"/>
            <p:cNvSpPr/>
            <p:nvPr/>
          </p:nvSpPr>
          <p:spPr>
            <a:xfrm>
              <a:off x="8634413" y="-717366"/>
              <a:ext cx="938069" cy="895145"/>
            </a:xfrm>
            <a:custGeom>
              <a:avLst/>
              <a:gdLst>
                <a:gd name="T0" fmla="*/ 0 w 672"/>
                <a:gd name="T1" fmla="*/ 0 h 439"/>
                <a:gd name="T2" fmla="*/ 672 w 672"/>
                <a:gd name="T3" fmla="*/ 439 h 439"/>
              </a:gdLst>
              <a:ahLst/>
              <a:cxnLst/>
              <a:rect l="T0" t="T1" r="T2" b="T3"/>
              <a:pathLst>
                <a:path w="672" h="439">
                  <a:moveTo>
                    <a:pt x="518" y="372"/>
                  </a:moveTo>
                  <a:cubicBezTo>
                    <a:pt x="594" y="328"/>
                    <a:pt x="650" y="256"/>
                    <a:pt x="672" y="171"/>
                  </a:cubicBezTo>
                  <a:lnTo>
                    <a:pt x="637" y="161"/>
                  </a:lnTo>
                  <a:cubicBezTo>
                    <a:pt x="595" y="318"/>
                    <a:pt x="434" y="411"/>
                    <a:pt x="277" y="369"/>
                  </a:cubicBezTo>
                  <a:cubicBezTo>
                    <a:pt x="120" y="327"/>
                    <a:pt x="28" y="166"/>
                    <a:pt x="69" y="9"/>
                  </a:cubicBezTo>
                  <a:lnTo>
                    <a:pt x="33" y="0"/>
                  </a:lnTo>
                  <a:cubicBezTo>
                    <a:pt x="0" y="129"/>
                    <a:pt x="45" y="266"/>
                    <a:pt x="151" y="348"/>
                  </a:cubicBezTo>
                  <a:cubicBezTo>
                    <a:pt x="258" y="429"/>
                    <a:pt x="402" y="439"/>
                    <a:pt x="518" y="372"/>
                  </a:cubicBezTo>
                  <a:lnTo>
                    <a:pt x="518" y="3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10772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160" name="자유형: 도형 3159"/>
            <p:cNvSpPr/>
            <p:nvPr/>
          </p:nvSpPr>
          <p:spPr>
            <a:xfrm>
              <a:off x="8582056" y="-753871"/>
              <a:ext cx="1052327" cy="1050653"/>
            </a:xfrm>
            <a:custGeom>
              <a:avLst/>
              <a:gdLst>
                <a:gd name="T0" fmla="*/ 0 w 762"/>
                <a:gd name="T1" fmla="*/ 0 h 503"/>
                <a:gd name="T2" fmla="*/ 762 w 762"/>
                <a:gd name="T3" fmla="*/ 503 h 503"/>
              </a:gdLst>
              <a:ahLst/>
              <a:cxnLst/>
              <a:rect l="T0" t="T1" r="T2" b="T3"/>
              <a:pathLst>
                <a:path w="762" h="503">
                  <a:moveTo>
                    <a:pt x="572" y="381"/>
                  </a:moveTo>
                  <a:cubicBezTo>
                    <a:pt x="456" y="448"/>
                    <a:pt x="311" y="439"/>
                    <a:pt x="205" y="357"/>
                  </a:cubicBezTo>
                  <a:cubicBezTo>
                    <a:pt x="99" y="276"/>
                    <a:pt x="52" y="139"/>
                    <a:pt x="87" y="9"/>
                  </a:cubicBezTo>
                  <a:lnTo>
                    <a:pt x="51" y="0"/>
                  </a:lnTo>
                  <a:cubicBezTo>
                    <a:pt x="0" y="196"/>
                    <a:pt x="115" y="398"/>
                    <a:pt x="311" y="450"/>
                  </a:cubicBezTo>
                  <a:cubicBezTo>
                    <a:pt x="508" y="503"/>
                    <a:pt x="709" y="386"/>
                    <a:pt x="762" y="190"/>
                  </a:cubicBezTo>
                  <a:lnTo>
                    <a:pt x="726" y="181"/>
                  </a:lnTo>
                  <a:cubicBezTo>
                    <a:pt x="703" y="265"/>
                    <a:pt x="648" y="338"/>
                    <a:pt x="572" y="381"/>
                  </a:cubicBezTo>
                  <a:lnTo>
                    <a:pt x="572" y="3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10772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161" name="자유형: 도형 3160"/>
            <p:cNvSpPr/>
            <p:nvPr/>
          </p:nvSpPr>
          <p:spPr>
            <a:xfrm>
              <a:off x="8567766" y="-803046"/>
              <a:ext cx="1095195" cy="1093521"/>
            </a:xfrm>
            <a:custGeom>
              <a:avLst/>
              <a:gdLst>
                <a:gd name="T0" fmla="*/ 0 w 808"/>
                <a:gd name="T1" fmla="*/ 0 h 566"/>
                <a:gd name="T2" fmla="*/ 808 w 808"/>
                <a:gd name="T3" fmla="*/ 566 h 566"/>
              </a:gdLst>
              <a:ahLst/>
              <a:cxnLst/>
              <a:rect l="T0" t="T1" r="T2" b="T3"/>
              <a:pathLst>
                <a:path w="808" h="566">
                  <a:moveTo>
                    <a:pt x="772" y="200"/>
                  </a:moveTo>
                  <a:cubicBezTo>
                    <a:pt x="720" y="396"/>
                    <a:pt x="518" y="512"/>
                    <a:pt x="322" y="460"/>
                  </a:cubicBezTo>
                  <a:cubicBezTo>
                    <a:pt x="126" y="407"/>
                    <a:pt x="11" y="206"/>
                    <a:pt x="62" y="10"/>
                  </a:cubicBezTo>
                  <a:lnTo>
                    <a:pt x="28" y="0"/>
                  </a:lnTo>
                  <a:cubicBezTo>
                    <a:pt x="0" y="104"/>
                    <a:pt x="15" y="214"/>
                    <a:pt x="67" y="307"/>
                  </a:cubicBezTo>
                  <a:cubicBezTo>
                    <a:pt x="179" y="500"/>
                    <a:pt x="426" y="566"/>
                    <a:pt x="620" y="455"/>
                  </a:cubicBezTo>
                  <a:cubicBezTo>
                    <a:pt x="712" y="401"/>
                    <a:pt x="780" y="313"/>
                    <a:pt x="808" y="209"/>
                  </a:cubicBezTo>
                  <a:lnTo>
                    <a:pt x="772" y="2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10772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sp>
        <p:nvSpPr>
          <p:cNvPr id="3162" name="자유형: 도형 3161"/>
          <p:cNvSpPr/>
          <p:nvPr/>
        </p:nvSpPr>
        <p:spPr>
          <a:xfrm>
            <a:off x="233317" y="4447372"/>
            <a:ext cx="307945" cy="307889"/>
          </a:xfrm>
          <a:custGeom>
            <a:avLst/>
            <a:gdLst>
              <a:gd name="T0" fmla="*/ 0 w 194"/>
              <a:gd name="T1" fmla="*/ 0 h 194"/>
              <a:gd name="T2" fmla="*/ 194 w 194"/>
              <a:gd name="T3" fmla="*/ 194 h 194"/>
            </a:gdLst>
            <a:ahLst/>
            <a:cxnLst/>
            <a:rect l="T0" t="T1" r="T2" b="T3"/>
            <a:pathLst>
              <a:path w="194" h="194">
                <a:moveTo>
                  <a:pt x="194" y="93"/>
                </a:moveTo>
                <a:cubicBezTo>
                  <a:pt x="194" y="131"/>
                  <a:pt x="171" y="165"/>
                  <a:pt x="136" y="179"/>
                </a:cubicBezTo>
                <a:cubicBezTo>
                  <a:pt x="101" y="194"/>
                  <a:pt x="61" y="186"/>
                  <a:pt x="34" y="159"/>
                </a:cubicBezTo>
                <a:cubicBezTo>
                  <a:pt x="7" y="132"/>
                  <a:pt x="0" y="92"/>
                  <a:pt x="14" y="57"/>
                </a:cubicBezTo>
                <a:cubicBezTo>
                  <a:pt x="28" y="22"/>
                  <a:pt x="62" y="0"/>
                  <a:pt x="100" y="0"/>
                </a:cubicBezTo>
                <a:cubicBezTo>
                  <a:pt x="152" y="0"/>
                  <a:pt x="194" y="41"/>
                  <a:pt x="194" y="93"/>
                </a:cubicBezTo>
                <a:lnTo>
                  <a:pt x="194" y="93"/>
                </a:lnTo>
                <a:close/>
              </a:path>
            </a:pathLst>
          </a:custGeom>
          <a:noFill/>
          <a:ln w="6865" cap="flat" cmpd="sng" algn="ctr">
            <a:solidFill>
              <a:srgbClr val="000000">
                <a:alpha val="100000"/>
              </a:srgbClr>
            </a:solidFill>
            <a:prstDash val="solid"/>
            <a:miter/>
            <a:headEnd w="sm" len="sm"/>
            <a:tailEnd w="sm" len="sm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u="none" baseline="0" dirty="0">
              <a:solidFill>
                <a:schemeClr val="tx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939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타이포_쌍문동 B" panose="02020803020101020101" pitchFamily="18" charset="-127"/>
          <a:ea typeface="Noto Sans CJK KR Bold" pitchFamily="34" charset="-127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타이포_쌍문동 B" panose="02020803020101020101" pitchFamily="18" charset="-127"/>
          <a:ea typeface="Noto Sans CJK KR Bold" pitchFamily="34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Box 4099"/>
          <p:cNvSpPr txBox="1"/>
          <p:nvPr/>
        </p:nvSpPr>
        <p:spPr>
          <a:xfrm>
            <a:off x="8316978" y="4475951"/>
            <a:ext cx="1601516" cy="930087"/>
          </a:xfrm>
          <a:prstGeom prst="rect">
            <a:avLst/>
          </a:prstGeom>
          <a:solidFill>
            <a:srgbClr val="00FF79">
              <a:alpha val="100000"/>
            </a:srgbClr>
          </a:solidFill>
          <a:ln>
            <a:noFill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</a:pPr>
            <a:endParaRPr kumimoji="1" lang="ko-KR" altLang="en-US" sz="1200" b="0" i="0" u="none" baseline="0" dirty="0">
              <a:solidFill>
                <a:schemeClr val="tx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grpSp>
        <p:nvGrpSpPr>
          <p:cNvPr id="4101" name="Group 1"/>
          <p:cNvGrpSpPr/>
          <p:nvPr/>
        </p:nvGrpSpPr>
        <p:grpSpPr>
          <a:xfrm>
            <a:off x="8120165" y="4268031"/>
            <a:ext cx="1671344" cy="1496691"/>
            <a:chOff x="8120165" y="4268031"/>
            <a:chExt cx="1671344" cy="1496691"/>
          </a:xfrm>
        </p:grpSpPr>
        <p:sp>
          <p:nvSpPr>
            <p:cNvPr id="4102" name="자유형: 도형 4101"/>
            <p:cNvSpPr/>
            <p:nvPr/>
          </p:nvSpPr>
          <p:spPr>
            <a:xfrm>
              <a:off x="8120165" y="4268031"/>
              <a:ext cx="60338" cy="52356"/>
            </a:xfrm>
            <a:custGeom>
              <a:avLst/>
              <a:gdLst>
                <a:gd name="T0" fmla="*/ 0 w 38"/>
                <a:gd name="T1" fmla="*/ 0 h 32"/>
                <a:gd name="T2" fmla="*/ 38 w 38"/>
                <a:gd name="T3" fmla="*/ 32 h 32"/>
              </a:gdLst>
              <a:ahLst/>
              <a:cxnLst/>
              <a:rect l="T0" t="T1" r="T2" b="T3"/>
              <a:pathLst>
                <a:path w="38" h="32">
                  <a:moveTo>
                    <a:pt x="21" y="0"/>
                  </a:moveTo>
                  <a:cubicBezTo>
                    <a:pt x="7" y="0"/>
                    <a:pt x="0" y="17"/>
                    <a:pt x="10" y="27"/>
                  </a:cubicBezTo>
                  <a:cubicBezTo>
                    <a:pt x="13" y="31"/>
                    <a:pt x="17" y="32"/>
                    <a:pt x="21" y="32"/>
                  </a:cubicBezTo>
                  <a:cubicBezTo>
                    <a:pt x="30" y="32"/>
                    <a:pt x="38" y="26"/>
                    <a:pt x="38" y="16"/>
                  </a:cubicBezTo>
                  <a:cubicBezTo>
                    <a:pt x="38" y="7"/>
                    <a:pt x="30" y="0"/>
                    <a:pt x="21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03" name="자유형: 도형 4102"/>
            <p:cNvSpPr/>
            <p:nvPr/>
          </p:nvSpPr>
          <p:spPr>
            <a:xfrm>
              <a:off x="8350301" y="4268031"/>
              <a:ext cx="60338" cy="52356"/>
            </a:xfrm>
            <a:custGeom>
              <a:avLst/>
              <a:gdLst>
                <a:gd name="T0" fmla="*/ 0 w 38"/>
                <a:gd name="T1" fmla="*/ 0 h 32"/>
                <a:gd name="T2" fmla="*/ 38 w 38"/>
                <a:gd name="T3" fmla="*/ 32 h 32"/>
              </a:gdLst>
              <a:ahLst/>
              <a:cxnLst/>
              <a:rect l="T0" t="T1" r="T2" b="T3"/>
              <a:pathLst>
                <a:path w="38" h="32">
                  <a:moveTo>
                    <a:pt x="21" y="0"/>
                  </a:moveTo>
                  <a:cubicBezTo>
                    <a:pt x="7" y="0"/>
                    <a:pt x="0" y="17"/>
                    <a:pt x="10" y="27"/>
                  </a:cubicBezTo>
                  <a:cubicBezTo>
                    <a:pt x="13" y="31"/>
                    <a:pt x="17" y="32"/>
                    <a:pt x="21" y="32"/>
                  </a:cubicBezTo>
                  <a:cubicBezTo>
                    <a:pt x="30" y="32"/>
                    <a:pt x="38" y="26"/>
                    <a:pt x="38" y="16"/>
                  </a:cubicBezTo>
                  <a:cubicBezTo>
                    <a:pt x="38" y="7"/>
                    <a:pt x="30" y="0"/>
                    <a:pt x="21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04" name="자유형: 도형 4103"/>
            <p:cNvSpPr/>
            <p:nvPr/>
          </p:nvSpPr>
          <p:spPr>
            <a:xfrm>
              <a:off x="8580437" y="4268031"/>
              <a:ext cx="60338" cy="52356"/>
            </a:xfrm>
            <a:custGeom>
              <a:avLst/>
              <a:gdLst>
                <a:gd name="T0" fmla="*/ 0 w 38"/>
                <a:gd name="T1" fmla="*/ 0 h 32"/>
                <a:gd name="T2" fmla="*/ 38 w 38"/>
                <a:gd name="T3" fmla="*/ 32 h 32"/>
              </a:gdLst>
              <a:ahLst/>
              <a:cxnLst/>
              <a:rect l="T0" t="T1" r="T2" b="T3"/>
              <a:pathLst>
                <a:path w="38" h="32">
                  <a:moveTo>
                    <a:pt x="21" y="0"/>
                  </a:moveTo>
                  <a:cubicBezTo>
                    <a:pt x="7" y="0"/>
                    <a:pt x="0" y="17"/>
                    <a:pt x="10" y="27"/>
                  </a:cubicBezTo>
                  <a:cubicBezTo>
                    <a:pt x="13" y="31"/>
                    <a:pt x="17" y="32"/>
                    <a:pt x="21" y="32"/>
                  </a:cubicBezTo>
                  <a:cubicBezTo>
                    <a:pt x="30" y="32"/>
                    <a:pt x="38" y="26"/>
                    <a:pt x="38" y="16"/>
                  </a:cubicBezTo>
                  <a:cubicBezTo>
                    <a:pt x="38" y="7"/>
                    <a:pt x="30" y="0"/>
                    <a:pt x="21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05" name="자유형: 도형 4104"/>
            <p:cNvSpPr/>
            <p:nvPr/>
          </p:nvSpPr>
          <p:spPr>
            <a:xfrm>
              <a:off x="8810629" y="4268031"/>
              <a:ext cx="60282" cy="52356"/>
            </a:xfrm>
            <a:custGeom>
              <a:avLst/>
              <a:gdLst>
                <a:gd name="T0" fmla="*/ 0 w 38"/>
                <a:gd name="T1" fmla="*/ 0 h 33"/>
                <a:gd name="T2" fmla="*/ 38 w 38"/>
                <a:gd name="T3" fmla="*/ 33 h 33"/>
              </a:gdLst>
              <a:ahLst/>
              <a:cxnLst/>
              <a:rect l="T0" t="T1" r="T2" b="T3"/>
              <a:pathLst>
                <a:path w="38" h="33">
                  <a:moveTo>
                    <a:pt x="22" y="0"/>
                  </a:moveTo>
                  <a:cubicBezTo>
                    <a:pt x="7" y="0"/>
                    <a:pt x="0" y="17"/>
                    <a:pt x="10" y="28"/>
                  </a:cubicBezTo>
                  <a:cubicBezTo>
                    <a:pt x="13" y="31"/>
                    <a:pt x="18" y="33"/>
                    <a:pt x="22" y="33"/>
                  </a:cubicBezTo>
                  <a:cubicBezTo>
                    <a:pt x="30" y="33"/>
                    <a:pt x="38" y="26"/>
                    <a:pt x="38" y="16"/>
                  </a:cubicBezTo>
                  <a:cubicBezTo>
                    <a:pt x="38" y="7"/>
                    <a:pt x="31" y="0"/>
                    <a:pt x="22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06" name="자유형: 도형 4105"/>
            <p:cNvSpPr/>
            <p:nvPr/>
          </p:nvSpPr>
          <p:spPr>
            <a:xfrm>
              <a:off x="9040764" y="4268031"/>
              <a:ext cx="60282" cy="52356"/>
            </a:xfrm>
            <a:custGeom>
              <a:avLst/>
              <a:gdLst>
                <a:gd name="T0" fmla="*/ 0 w 38"/>
                <a:gd name="T1" fmla="*/ 0 h 32"/>
                <a:gd name="T2" fmla="*/ 38 w 38"/>
                <a:gd name="T3" fmla="*/ 32 h 32"/>
              </a:gdLst>
              <a:ahLst/>
              <a:cxnLst/>
              <a:rect l="T0" t="T1" r="T2" b="T3"/>
              <a:pathLst>
                <a:path w="38" h="32">
                  <a:moveTo>
                    <a:pt x="21" y="0"/>
                  </a:moveTo>
                  <a:cubicBezTo>
                    <a:pt x="7" y="0"/>
                    <a:pt x="0" y="17"/>
                    <a:pt x="10" y="28"/>
                  </a:cubicBezTo>
                  <a:cubicBezTo>
                    <a:pt x="13" y="31"/>
                    <a:pt x="17" y="32"/>
                    <a:pt x="21" y="32"/>
                  </a:cubicBezTo>
                  <a:cubicBezTo>
                    <a:pt x="30" y="32"/>
                    <a:pt x="38" y="26"/>
                    <a:pt x="38" y="16"/>
                  </a:cubicBezTo>
                  <a:cubicBezTo>
                    <a:pt x="38" y="7"/>
                    <a:pt x="30" y="0"/>
                    <a:pt x="21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07" name="자유형: 도형 4106"/>
            <p:cNvSpPr/>
            <p:nvPr/>
          </p:nvSpPr>
          <p:spPr>
            <a:xfrm>
              <a:off x="9270899" y="4268031"/>
              <a:ext cx="60282" cy="52356"/>
            </a:xfrm>
            <a:custGeom>
              <a:avLst/>
              <a:gdLst>
                <a:gd name="T0" fmla="*/ 0 w 38"/>
                <a:gd name="T1" fmla="*/ 0 h 32"/>
                <a:gd name="T2" fmla="*/ 38 w 38"/>
                <a:gd name="T3" fmla="*/ 32 h 32"/>
              </a:gdLst>
              <a:ahLst/>
              <a:cxnLst/>
              <a:rect l="T0" t="T1" r="T2" b="T3"/>
              <a:pathLst>
                <a:path w="38" h="32">
                  <a:moveTo>
                    <a:pt x="21" y="0"/>
                  </a:moveTo>
                  <a:cubicBezTo>
                    <a:pt x="7" y="0"/>
                    <a:pt x="0" y="17"/>
                    <a:pt x="10" y="28"/>
                  </a:cubicBezTo>
                  <a:cubicBezTo>
                    <a:pt x="13" y="31"/>
                    <a:pt x="17" y="32"/>
                    <a:pt x="21" y="32"/>
                  </a:cubicBezTo>
                  <a:cubicBezTo>
                    <a:pt x="30" y="32"/>
                    <a:pt x="38" y="26"/>
                    <a:pt x="38" y="16"/>
                  </a:cubicBezTo>
                  <a:cubicBezTo>
                    <a:pt x="38" y="7"/>
                    <a:pt x="30" y="0"/>
                    <a:pt x="21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08" name="자유형: 도형 4107"/>
            <p:cNvSpPr/>
            <p:nvPr/>
          </p:nvSpPr>
          <p:spPr>
            <a:xfrm>
              <a:off x="9501036" y="4268031"/>
              <a:ext cx="60338" cy="52356"/>
            </a:xfrm>
            <a:custGeom>
              <a:avLst/>
              <a:gdLst>
                <a:gd name="T0" fmla="*/ 0 w 38"/>
                <a:gd name="T1" fmla="*/ 0 h 32"/>
                <a:gd name="T2" fmla="*/ 38 w 38"/>
                <a:gd name="T3" fmla="*/ 32 h 32"/>
              </a:gdLst>
              <a:ahLst/>
              <a:cxnLst/>
              <a:rect l="T0" t="T1" r="T2" b="T3"/>
              <a:pathLst>
                <a:path w="38" h="32">
                  <a:moveTo>
                    <a:pt x="21" y="0"/>
                  </a:moveTo>
                  <a:cubicBezTo>
                    <a:pt x="7" y="0"/>
                    <a:pt x="0" y="17"/>
                    <a:pt x="10" y="27"/>
                  </a:cubicBezTo>
                  <a:cubicBezTo>
                    <a:pt x="13" y="31"/>
                    <a:pt x="17" y="32"/>
                    <a:pt x="21" y="32"/>
                  </a:cubicBezTo>
                  <a:cubicBezTo>
                    <a:pt x="30" y="32"/>
                    <a:pt x="38" y="26"/>
                    <a:pt x="38" y="16"/>
                  </a:cubicBezTo>
                  <a:cubicBezTo>
                    <a:pt x="38" y="7"/>
                    <a:pt x="30" y="0"/>
                    <a:pt x="21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09" name="자유형: 도형 4108"/>
            <p:cNvSpPr/>
            <p:nvPr/>
          </p:nvSpPr>
          <p:spPr>
            <a:xfrm>
              <a:off x="9731171" y="4268031"/>
              <a:ext cx="60338" cy="52356"/>
            </a:xfrm>
            <a:custGeom>
              <a:avLst/>
              <a:gdLst>
                <a:gd name="T0" fmla="*/ 0 w 38"/>
                <a:gd name="T1" fmla="*/ 0 h 32"/>
                <a:gd name="T2" fmla="*/ 38 w 38"/>
                <a:gd name="T3" fmla="*/ 32 h 32"/>
              </a:gdLst>
              <a:ahLst/>
              <a:cxnLst/>
              <a:rect l="T0" t="T1" r="T2" b="T3"/>
              <a:pathLst>
                <a:path w="38" h="32">
                  <a:moveTo>
                    <a:pt x="21" y="0"/>
                  </a:moveTo>
                  <a:cubicBezTo>
                    <a:pt x="7" y="0"/>
                    <a:pt x="0" y="17"/>
                    <a:pt x="10" y="27"/>
                  </a:cubicBezTo>
                  <a:cubicBezTo>
                    <a:pt x="13" y="31"/>
                    <a:pt x="17" y="32"/>
                    <a:pt x="21" y="32"/>
                  </a:cubicBezTo>
                  <a:cubicBezTo>
                    <a:pt x="30" y="32"/>
                    <a:pt x="38" y="26"/>
                    <a:pt x="38" y="16"/>
                  </a:cubicBezTo>
                  <a:cubicBezTo>
                    <a:pt x="38" y="7"/>
                    <a:pt x="30" y="0"/>
                    <a:pt x="21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10" name="자유형: 도형 4109"/>
            <p:cNvSpPr/>
            <p:nvPr/>
          </p:nvSpPr>
          <p:spPr>
            <a:xfrm>
              <a:off x="8120165" y="4509274"/>
              <a:ext cx="60338" cy="52356"/>
            </a:xfrm>
            <a:custGeom>
              <a:avLst/>
              <a:gdLst>
                <a:gd name="T0" fmla="*/ 0 w 38"/>
                <a:gd name="T1" fmla="*/ 0 h 32"/>
                <a:gd name="T2" fmla="*/ 38 w 38"/>
                <a:gd name="T3" fmla="*/ 32 h 32"/>
              </a:gdLst>
              <a:ahLst/>
              <a:cxnLst/>
              <a:rect l="T0" t="T1" r="T2" b="T3"/>
              <a:pathLst>
                <a:path w="38" h="32">
                  <a:moveTo>
                    <a:pt x="21" y="0"/>
                  </a:moveTo>
                  <a:cubicBezTo>
                    <a:pt x="7" y="0"/>
                    <a:pt x="0" y="17"/>
                    <a:pt x="10" y="27"/>
                  </a:cubicBezTo>
                  <a:cubicBezTo>
                    <a:pt x="13" y="31"/>
                    <a:pt x="17" y="32"/>
                    <a:pt x="21" y="32"/>
                  </a:cubicBezTo>
                  <a:cubicBezTo>
                    <a:pt x="30" y="32"/>
                    <a:pt x="38" y="26"/>
                    <a:pt x="38" y="16"/>
                  </a:cubicBezTo>
                  <a:cubicBezTo>
                    <a:pt x="38" y="7"/>
                    <a:pt x="30" y="0"/>
                    <a:pt x="21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11" name="자유형: 도형 4110"/>
            <p:cNvSpPr/>
            <p:nvPr/>
          </p:nvSpPr>
          <p:spPr>
            <a:xfrm>
              <a:off x="8350301" y="4509274"/>
              <a:ext cx="60338" cy="52356"/>
            </a:xfrm>
            <a:custGeom>
              <a:avLst/>
              <a:gdLst>
                <a:gd name="T0" fmla="*/ 0 w 38"/>
                <a:gd name="T1" fmla="*/ 0 h 32"/>
                <a:gd name="T2" fmla="*/ 38 w 38"/>
                <a:gd name="T3" fmla="*/ 32 h 32"/>
              </a:gdLst>
              <a:ahLst/>
              <a:cxnLst/>
              <a:rect l="T0" t="T1" r="T2" b="T3"/>
              <a:pathLst>
                <a:path w="38" h="32">
                  <a:moveTo>
                    <a:pt x="21" y="0"/>
                  </a:moveTo>
                  <a:cubicBezTo>
                    <a:pt x="7" y="0"/>
                    <a:pt x="0" y="17"/>
                    <a:pt x="10" y="27"/>
                  </a:cubicBezTo>
                  <a:cubicBezTo>
                    <a:pt x="13" y="31"/>
                    <a:pt x="17" y="32"/>
                    <a:pt x="21" y="32"/>
                  </a:cubicBezTo>
                  <a:cubicBezTo>
                    <a:pt x="30" y="32"/>
                    <a:pt x="38" y="26"/>
                    <a:pt x="38" y="16"/>
                  </a:cubicBezTo>
                  <a:cubicBezTo>
                    <a:pt x="38" y="7"/>
                    <a:pt x="30" y="0"/>
                    <a:pt x="21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12" name="자유형: 도형 4111"/>
            <p:cNvSpPr/>
            <p:nvPr/>
          </p:nvSpPr>
          <p:spPr>
            <a:xfrm>
              <a:off x="8580437" y="4509274"/>
              <a:ext cx="60338" cy="52356"/>
            </a:xfrm>
            <a:custGeom>
              <a:avLst/>
              <a:gdLst>
                <a:gd name="T0" fmla="*/ 0 w 38"/>
                <a:gd name="T1" fmla="*/ 0 h 32"/>
                <a:gd name="T2" fmla="*/ 38 w 38"/>
                <a:gd name="T3" fmla="*/ 32 h 32"/>
              </a:gdLst>
              <a:ahLst/>
              <a:cxnLst/>
              <a:rect l="T0" t="T1" r="T2" b="T3"/>
              <a:pathLst>
                <a:path w="38" h="32">
                  <a:moveTo>
                    <a:pt x="21" y="0"/>
                  </a:moveTo>
                  <a:cubicBezTo>
                    <a:pt x="7" y="0"/>
                    <a:pt x="0" y="17"/>
                    <a:pt x="10" y="27"/>
                  </a:cubicBezTo>
                  <a:cubicBezTo>
                    <a:pt x="13" y="31"/>
                    <a:pt x="17" y="32"/>
                    <a:pt x="21" y="32"/>
                  </a:cubicBezTo>
                  <a:cubicBezTo>
                    <a:pt x="30" y="32"/>
                    <a:pt x="38" y="26"/>
                    <a:pt x="38" y="16"/>
                  </a:cubicBezTo>
                  <a:cubicBezTo>
                    <a:pt x="38" y="7"/>
                    <a:pt x="30" y="0"/>
                    <a:pt x="21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16" name="자유형: 도형 4115"/>
            <p:cNvSpPr/>
            <p:nvPr/>
          </p:nvSpPr>
          <p:spPr>
            <a:xfrm>
              <a:off x="8810629" y="4509274"/>
              <a:ext cx="60282" cy="52356"/>
            </a:xfrm>
            <a:custGeom>
              <a:avLst/>
              <a:gdLst>
                <a:gd name="T0" fmla="*/ 0 w 38"/>
                <a:gd name="T1" fmla="*/ 0 h 33"/>
                <a:gd name="T2" fmla="*/ 38 w 38"/>
                <a:gd name="T3" fmla="*/ 33 h 33"/>
              </a:gdLst>
              <a:ahLst/>
              <a:cxnLst/>
              <a:rect l="T0" t="T1" r="T2" b="T3"/>
              <a:pathLst>
                <a:path w="38" h="33">
                  <a:moveTo>
                    <a:pt x="22" y="0"/>
                  </a:moveTo>
                  <a:cubicBezTo>
                    <a:pt x="7" y="0"/>
                    <a:pt x="0" y="17"/>
                    <a:pt x="10" y="28"/>
                  </a:cubicBezTo>
                  <a:cubicBezTo>
                    <a:pt x="13" y="31"/>
                    <a:pt x="17" y="33"/>
                    <a:pt x="21" y="33"/>
                  </a:cubicBezTo>
                  <a:cubicBezTo>
                    <a:pt x="30" y="33"/>
                    <a:pt x="38" y="26"/>
                    <a:pt x="38" y="16"/>
                  </a:cubicBezTo>
                  <a:cubicBezTo>
                    <a:pt x="38" y="7"/>
                    <a:pt x="31" y="0"/>
                    <a:pt x="22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17" name="자유형: 도형 4116"/>
            <p:cNvSpPr/>
            <p:nvPr/>
          </p:nvSpPr>
          <p:spPr>
            <a:xfrm>
              <a:off x="9040764" y="4509274"/>
              <a:ext cx="60282" cy="52356"/>
            </a:xfrm>
            <a:custGeom>
              <a:avLst/>
              <a:gdLst>
                <a:gd name="T0" fmla="*/ 0 w 38"/>
                <a:gd name="T1" fmla="*/ 0 h 32"/>
                <a:gd name="T2" fmla="*/ 38 w 38"/>
                <a:gd name="T3" fmla="*/ 32 h 32"/>
              </a:gdLst>
              <a:ahLst/>
              <a:cxnLst/>
              <a:rect l="T0" t="T1" r="T2" b="T3"/>
              <a:pathLst>
                <a:path w="38" h="32">
                  <a:moveTo>
                    <a:pt x="21" y="0"/>
                  </a:moveTo>
                  <a:cubicBezTo>
                    <a:pt x="7" y="0"/>
                    <a:pt x="0" y="17"/>
                    <a:pt x="10" y="27"/>
                  </a:cubicBezTo>
                  <a:cubicBezTo>
                    <a:pt x="13" y="31"/>
                    <a:pt x="17" y="32"/>
                    <a:pt x="21" y="32"/>
                  </a:cubicBezTo>
                  <a:cubicBezTo>
                    <a:pt x="30" y="32"/>
                    <a:pt x="38" y="26"/>
                    <a:pt x="38" y="16"/>
                  </a:cubicBezTo>
                  <a:cubicBezTo>
                    <a:pt x="38" y="7"/>
                    <a:pt x="30" y="0"/>
                    <a:pt x="21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18" name="자유형: 도형 4117"/>
            <p:cNvSpPr/>
            <p:nvPr/>
          </p:nvSpPr>
          <p:spPr>
            <a:xfrm>
              <a:off x="9270899" y="4509274"/>
              <a:ext cx="60282" cy="52356"/>
            </a:xfrm>
            <a:custGeom>
              <a:avLst/>
              <a:gdLst>
                <a:gd name="T0" fmla="*/ 0 w 38"/>
                <a:gd name="T1" fmla="*/ 0 h 32"/>
                <a:gd name="T2" fmla="*/ 38 w 38"/>
                <a:gd name="T3" fmla="*/ 32 h 32"/>
              </a:gdLst>
              <a:ahLst/>
              <a:cxnLst/>
              <a:rect l="T0" t="T1" r="T2" b="T3"/>
              <a:pathLst>
                <a:path w="38" h="32">
                  <a:moveTo>
                    <a:pt x="21" y="0"/>
                  </a:moveTo>
                  <a:cubicBezTo>
                    <a:pt x="7" y="0"/>
                    <a:pt x="0" y="17"/>
                    <a:pt x="10" y="27"/>
                  </a:cubicBezTo>
                  <a:cubicBezTo>
                    <a:pt x="13" y="31"/>
                    <a:pt x="17" y="32"/>
                    <a:pt x="21" y="32"/>
                  </a:cubicBezTo>
                  <a:cubicBezTo>
                    <a:pt x="30" y="32"/>
                    <a:pt x="38" y="26"/>
                    <a:pt x="38" y="16"/>
                  </a:cubicBezTo>
                  <a:cubicBezTo>
                    <a:pt x="38" y="7"/>
                    <a:pt x="30" y="0"/>
                    <a:pt x="21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19" name="자유형: 도형 4118"/>
            <p:cNvSpPr/>
            <p:nvPr/>
          </p:nvSpPr>
          <p:spPr>
            <a:xfrm>
              <a:off x="9501036" y="4509274"/>
              <a:ext cx="60338" cy="52356"/>
            </a:xfrm>
            <a:custGeom>
              <a:avLst/>
              <a:gdLst>
                <a:gd name="T0" fmla="*/ 0 w 38"/>
                <a:gd name="T1" fmla="*/ 0 h 32"/>
                <a:gd name="T2" fmla="*/ 38 w 38"/>
                <a:gd name="T3" fmla="*/ 32 h 32"/>
              </a:gdLst>
              <a:ahLst/>
              <a:cxnLst/>
              <a:rect l="T0" t="T1" r="T2" b="T3"/>
              <a:pathLst>
                <a:path w="38" h="32">
                  <a:moveTo>
                    <a:pt x="21" y="0"/>
                  </a:moveTo>
                  <a:cubicBezTo>
                    <a:pt x="7" y="0"/>
                    <a:pt x="0" y="17"/>
                    <a:pt x="10" y="27"/>
                  </a:cubicBezTo>
                  <a:cubicBezTo>
                    <a:pt x="13" y="31"/>
                    <a:pt x="17" y="32"/>
                    <a:pt x="21" y="32"/>
                  </a:cubicBezTo>
                  <a:cubicBezTo>
                    <a:pt x="30" y="32"/>
                    <a:pt x="38" y="26"/>
                    <a:pt x="38" y="16"/>
                  </a:cubicBezTo>
                  <a:cubicBezTo>
                    <a:pt x="38" y="7"/>
                    <a:pt x="30" y="0"/>
                    <a:pt x="21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20" name="자유형: 도형 4119"/>
            <p:cNvSpPr/>
            <p:nvPr/>
          </p:nvSpPr>
          <p:spPr>
            <a:xfrm>
              <a:off x="9731171" y="4509274"/>
              <a:ext cx="60338" cy="52356"/>
            </a:xfrm>
            <a:custGeom>
              <a:avLst/>
              <a:gdLst>
                <a:gd name="T0" fmla="*/ 0 w 38"/>
                <a:gd name="T1" fmla="*/ 0 h 32"/>
                <a:gd name="T2" fmla="*/ 38 w 38"/>
                <a:gd name="T3" fmla="*/ 32 h 32"/>
              </a:gdLst>
              <a:ahLst/>
              <a:cxnLst/>
              <a:rect l="T0" t="T1" r="T2" b="T3"/>
              <a:pathLst>
                <a:path w="38" h="32">
                  <a:moveTo>
                    <a:pt x="21" y="0"/>
                  </a:moveTo>
                  <a:cubicBezTo>
                    <a:pt x="7" y="0"/>
                    <a:pt x="0" y="17"/>
                    <a:pt x="10" y="27"/>
                  </a:cubicBezTo>
                  <a:cubicBezTo>
                    <a:pt x="13" y="31"/>
                    <a:pt x="17" y="32"/>
                    <a:pt x="21" y="32"/>
                  </a:cubicBezTo>
                  <a:cubicBezTo>
                    <a:pt x="30" y="32"/>
                    <a:pt x="38" y="26"/>
                    <a:pt x="38" y="16"/>
                  </a:cubicBezTo>
                  <a:cubicBezTo>
                    <a:pt x="38" y="7"/>
                    <a:pt x="30" y="0"/>
                    <a:pt x="21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21" name="자유형: 도형 4120"/>
            <p:cNvSpPr/>
            <p:nvPr/>
          </p:nvSpPr>
          <p:spPr>
            <a:xfrm>
              <a:off x="8128091" y="4748954"/>
              <a:ext cx="52412" cy="52356"/>
            </a:xfrm>
            <a:custGeom>
              <a:avLst/>
              <a:gdLst>
                <a:gd name="T0" fmla="*/ 0 w 32"/>
                <a:gd name="T1" fmla="*/ 0 h 33"/>
                <a:gd name="T2" fmla="*/ 32 w 32"/>
                <a:gd name="T3" fmla="*/ 33 h 33"/>
              </a:gdLst>
              <a:ahLst/>
              <a:cxnLst/>
              <a:rect l="T0" t="T1" r="T2" b="T3"/>
              <a:pathLst>
                <a:path w="32" h="33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3"/>
                    <a:pt x="16" y="33"/>
                  </a:cubicBezTo>
                  <a:cubicBezTo>
                    <a:pt x="25" y="33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22" name="자유형: 도형 4121"/>
            <p:cNvSpPr/>
            <p:nvPr/>
          </p:nvSpPr>
          <p:spPr>
            <a:xfrm>
              <a:off x="8358227" y="4748954"/>
              <a:ext cx="52412" cy="52356"/>
            </a:xfrm>
            <a:custGeom>
              <a:avLst/>
              <a:gdLst>
                <a:gd name="T0" fmla="*/ 0 w 32"/>
                <a:gd name="T1" fmla="*/ 0 h 33"/>
                <a:gd name="T2" fmla="*/ 32 w 32"/>
                <a:gd name="T3" fmla="*/ 33 h 33"/>
              </a:gdLst>
              <a:ahLst/>
              <a:cxnLst/>
              <a:rect l="T0" t="T1" r="T2" b="T3"/>
              <a:pathLst>
                <a:path w="32" h="33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3"/>
                    <a:pt x="16" y="33"/>
                  </a:cubicBezTo>
                  <a:cubicBezTo>
                    <a:pt x="25" y="33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23" name="자유형: 도형 4122"/>
            <p:cNvSpPr/>
            <p:nvPr/>
          </p:nvSpPr>
          <p:spPr>
            <a:xfrm>
              <a:off x="8588419" y="4748954"/>
              <a:ext cx="52356" cy="52356"/>
            </a:xfrm>
            <a:custGeom>
              <a:avLst/>
              <a:gdLst>
                <a:gd name="T0" fmla="*/ 0 w 32"/>
                <a:gd name="T1" fmla="*/ 0 h 33"/>
                <a:gd name="T2" fmla="*/ 32 w 32"/>
                <a:gd name="T3" fmla="*/ 33 h 33"/>
              </a:gdLst>
              <a:ahLst/>
              <a:cxnLst/>
              <a:rect l="T0" t="T1" r="T2" b="T3"/>
              <a:pathLst>
                <a:path w="32" h="33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3"/>
                    <a:pt x="16" y="33"/>
                  </a:cubicBezTo>
                  <a:cubicBezTo>
                    <a:pt x="25" y="33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24" name="자유형: 도형 4123"/>
            <p:cNvSpPr/>
            <p:nvPr/>
          </p:nvSpPr>
          <p:spPr>
            <a:xfrm>
              <a:off x="8810629" y="4748954"/>
              <a:ext cx="60282" cy="52356"/>
            </a:xfrm>
            <a:custGeom>
              <a:avLst/>
              <a:gdLst>
                <a:gd name="T0" fmla="*/ 0 w 38"/>
                <a:gd name="T1" fmla="*/ 0 h 32"/>
                <a:gd name="T2" fmla="*/ 38 w 38"/>
                <a:gd name="T3" fmla="*/ 32 h 32"/>
              </a:gdLst>
              <a:ahLst/>
              <a:cxnLst/>
              <a:rect l="T0" t="T1" r="T2" b="T3"/>
              <a:pathLst>
                <a:path w="38" h="32">
                  <a:moveTo>
                    <a:pt x="22" y="0"/>
                  </a:moveTo>
                  <a:quadBezTo>
                    <a:pt x="22" y="0"/>
                    <a:pt x="22" y="0"/>
                  </a:quadBezTo>
                  <a:cubicBezTo>
                    <a:pt x="7" y="0"/>
                    <a:pt x="0" y="17"/>
                    <a:pt x="10" y="28"/>
                  </a:cubicBezTo>
                  <a:cubicBezTo>
                    <a:pt x="13" y="31"/>
                    <a:pt x="17" y="32"/>
                    <a:pt x="21" y="32"/>
                  </a:cubicBezTo>
                  <a:cubicBezTo>
                    <a:pt x="30" y="32"/>
                    <a:pt x="38" y="26"/>
                    <a:pt x="38" y="16"/>
                  </a:cubicBezTo>
                  <a:cubicBezTo>
                    <a:pt x="38" y="7"/>
                    <a:pt x="31" y="0"/>
                    <a:pt x="22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25" name="자유형: 도형 4124"/>
            <p:cNvSpPr/>
            <p:nvPr/>
          </p:nvSpPr>
          <p:spPr>
            <a:xfrm>
              <a:off x="9040764" y="4748954"/>
              <a:ext cx="60282" cy="52356"/>
            </a:xfrm>
            <a:custGeom>
              <a:avLst/>
              <a:gdLst>
                <a:gd name="T0" fmla="*/ 0 w 38"/>
                <a:gd name="T1" fmla="*/ 0 h 32"/>
                <a:gd name="T2" fmla="*/ 38 w 38"/>
                <a:gd name="T3" fmla="*/ 32 h 32"/>
              </a:gdLst>
              <a:ahLst/>
              <a:cxnLst/>
              <a:rect l="T0" t="T1" r="T2" b="T3"/>
              <a:pathLst>
                <a:path w="38" h="32">
                  <a:moveTo>
                    <a:pt x="22" y="0"/>
                  </a:moveTo>
                  <a:quadBezTo>
                    <a:pt x="21" y="0"/>
                    <a:pt x="21" y="0"/>
                  </a:quadBezTo>
                  <a:cubicBezTo>
                    <a:pt x="7" y="0"/>
                    <a:pt x="0" y="17"/>
                    <a:pt x="10" y="27"/>
                  </a:cubicBezTo>
                  <a:cubicBezTo>
                    <a:pt x="13" y="31"/>
                    <a:pt x="17" y="32"/>
                    <a:pt x="21" y="32"/>
                  </a:cubicBezTo>
                  <a:cubicBezTo>
                    <a:pt x="30" y="32"/>
                    <a:pt x="38" y="26"/>
                    <a:pt x="38" y="16"/>
                  </a:cubicBezTo>
                  <a:cubicBezTo>
                    <a:pt x="38" y="7"/>
                    <a:pt x="31" y="0"/>
                    <a:pt x="22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26" name="자유형: 도형 4125"/>
            <p:cNvSpPr/>
            <p:nvPr/>
          </p:nvSpPr>
          <p:spPr>
            <a:xfrm>
              <a:off x="9278826" y="4748954"/>
              <a:ext cx="52356" cy="52356"/>
            </a:xfrm>
            <a:custGeom>
              <a:avLst/>
              <a:gdLst>
                <a:gd name="T0" fmla="*/ 0 w 32"/>
                <a:gd name="T1" fmla="*/ 0 h 33"/>
                <a:gd name="T2" fmla="*/ 32 w 32"/>
                <a:gd name="T3" fmla="*/ 33 h 33"/>
              </a:gdLst>
              <a:ahLst/>
              <a:cxnLst/>
              <a:rect l="T0" t="T1" r="T2" b="T3"/>
              <a:pathLst>
                <a:path w="32" h="33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3"/>
                    <a:pt x="16" y="33"/>
                  </a:cubicBezTo>
                  <a:cubicBezTo>
                    <a:pt x="25" y="33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27" name="자유형: 도형 4126"/>
            <p:cNvSpPr/>
            <p:nvPr/>
          </p:nvSpPr>
          <p:spPr>
            <a:xfrm>
              <a:off x="9508961" y="4748954"/>
              <a:ext cx="52412" cy="52356"/>
            </a:xfrm>
            <a:custGeom>
              <a:avLst/>
              <a:gdLst>
                <a:gd name="T0" fmla="*/ 0 w 32"/>
                <a:gd name="T1" fmla="*/ 0 h 33"/>
                <a:gd name="T2" fmla="*/ 32 w 32"/>
                <a:gd name="T3" fmla="*/ 33 h 33"/>
              </a:gdLst>
              <a:ahLst/>
              <a:cxnLst/>
              <a:rect l="T0" t="T1" r="T2" b="T3"/>
              <a:pathLst>
                <a:path w="32" h="33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3"/>
                    <a:pt x="16" y="33"/>
                  </a:cubicBezTo>
                  <a:cubicBezTo>
                    <a:pt x="25" y="33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28" name="자유형: 도형 4127"/>
            <p:cNvSpPr/>
            <p:nvPr/>
          </p:nvSpPr>
          <p:spPr>
            <a:xfrm>
              <a:off x="9739097" y="4748954"/>
              <a:ext cx="52412" cy="52356"/>
            </a:xfrm>
            <a:custGeom>
              <a:avLst/>
              <a:gdLst>
                <a:gd name="T0" fmla="*/ 0 w 32"/>
                <a:gd name="T1" fmla="*/ 0 h 33"/>
                <a:gd name="T2" fmla="*/ 32 w 32"/>
                <a:gd name="T3" fmla="*/ 33 h 33"/>
              </a:gdLst>
              <a:ahLst/>
              <a:cxnLst/>
              <a:rect l="T0" t="T1" r="T2" b="T3"/>
              <a:pathLst>
                <a:path w="32" h="33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3"/>
                    <a:pt x="16" y="33"/>
                  </a:cubicBezTo>
                  <a:cubicBezTo>
                    <a:pt x="25" y="33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32" name="자유형: 도형 4131"/>
            <p:cNvSpPr/>
            <p:nvPr/>
          </p:nvSpPr>
          <p:spPr>
            <a:xfrm>
              <a:off x="8120165" y="4990198"/>
              <a:ext cx="60338" cy="52356"/>
            </a:xfrm>
            <a:custGeom>
              <a:avLst/>
              <a:gdLst>
                <a:gd name="T0" fmla="*/ 0 w 38"/>
                <a:gd name="T1" fmla="*/ 0 h 32"/>
                <a:gd name="T2" fmla="*/ 38 w 38"/>
                <a:gd name="T3" fmla="*/ 32 h 32"/>
              </a:gdLst>
              <a:ahLst/>
              <a:cxnLst/>
              <a:rect l="T0" t="T1" r="T2" b="T3"/>
              <a:pathLst>
                <a:path w="38" h="32">
                  <a:moveTo>
                    <a:pt x="21" y="0"/>
                  </a:moveTo>
                  <a:cubicBezTo>
                    <a:pt x="7" y="0"/>
                    <a:pt x="0" y="17"/>
                    <a:pt x="10" y="27"/>
                  </a:cubicBezTo>
                  <a:cubicBezTo>
                    <a:pt x="13" y="31"/>
                    <a:pt x="17" y="32"/>
                    <a:pt x="21" y="32"/>
                  </a:cubicBezTo>
                  <a:cubicBezTo>
                    <a:pt x="30" y="32"/>
                    <a:pt x="38" y="26"/>
                    <a:pt x="38" y="16"/>
                  </a:cubicBezTo>
                  <a:cubicBezTo>
                    <a:pt x="38" y="7"/>
                    <a:pt x="30" y="0"/>
                    <a:pt x="21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33" name="자유형: 도형 4132"/>
            <p:cNvSpPr/>
            <p:nvPr/>
          </p:nvSpPr>
          <p:spPr>
            <a:xfrm>
              <a:off x="8350301" y="4990198"/>
              <a:ext cx="60338" cy="52356"/>
            </a:xfrm>
            <a:custGeom>
              <a:avLst/>
              <a:gdLst>
                <a:gd name="T0" fmla="*/ 0 w 38"/>
                <a:gd name="T1" fmla="*/ 0 h 32"/>
                <a:gd name="T2" fmla="*/ 38 w 38"/>
                <a:gd name="T3" fmla="*/ 32 h 32"/>
              </a:gdLst>
              <a:ahLst/>
              <a:cxnLst/>
              <a:rect l="T0" t="T1" r="T2" b="T3"/>
              <a:pathLst>
                <a:path w="38" h="32">
                  <a:moveTo>
                    <a:pt x="21" y="0"/>
                  </a:moveTo>
                  <a:cubicBezTo>
                    <a:pt x="7" y="0"/>
                    <a:pt x="0" y="17"/>
                    <a:pt x="10" y="27"/>
                  </a:cubicBezTo>
                  <a:cubicBezTo>
                    <a:pt x="13" y="31"/>
                    <a:pt x="17" y="32"/>
                    <a:pt x="21" y="32"/>
                  </a:cubicBezTo>
                  <a:cubicBezTo>
                    <a:pt x="30" y="32"/>
                    <a:pt x="38" y="26"/>
                    <a:pt x="38" y="16"/>
                  </a:cubicBezTo>
                  <a:cubicBezTo>
                    <a:pt x="38" y="7"/>
                    <a:pt x="30" y="0"/>
                    <a:pt x="21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34" name="자유형: 도형 4133"/>
            <p:cNvSpPr/>
            <p:nvPr/>
          </p:nvSpPr>
          <p:spPr>
            <a:xfrm>
              <a:off x="8580437" y="4990198"/>
              <a:ext cx="60338" cy="52356"/>
            </a:xfrm>
            <a:custGeom>
              <a:avLst/>
              <a:gdLst>
                <a:gd name="T0" fmla="*/ 0 w 38"/>
                <a:gd name="T1" fmla="*/ 0 h 32"/>
                <a:gd name="T2" fmla="*/ 38 w 38"/>
                <a:gd name="T3" fmla="*/ 32 h 32"/>
              </a:gdLst>
              <a:ahLst/>
              <a:cxnLst/>
              <a:rect l="T0" t="T1" r="T2" b="T3"/>
              <a:pathLst>
                <a:path w="38" h="32">
                  <a:moveTo>
                    <a:pt x="21" y="0"/>
                  </a:moveTo>
                  <a:cubicBezTo>
                    <a:pt x="7" y="0"/>
                    <a:pt x="0" y="17"/>
                    <a:pt x="10" y="27"/>
                  </a:cubicBezTo>
                  <a:cubicBezTo>
                    <a:pt x="13" y="31"/>
                    <a:pt x="17" y="32"/>
                    <a:pt x="21" y="32"/>
                  </a:cubicBezTo>
                  <a:cubicBezTo>
                    <a:pt x="30" y="32"/>
                    <a:pt x="38" y="26"/>
                    <a:pt x="38" y="16"/>
                  </a:cubicBezTo>
                  <a:cubicBezTo>
                    <a:pt x="38" y="7"/>
                    <a:pt x="30" y="0"/>
                    <a:pt x="21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35" name="자유형: 도형 4134"/>
            <p:cNvSpPr/>
            <p:nvPr/>
          </p:nvSpPr>
          <p:spPr>
            <a:xfrm>
              <a:off x="8810629" y="4990198"/>
              <a:ext cx="60282" cy="52356"/>
            </a:xfrm>
            <a:custGeom>
              <a:avLst/>
              <a:gdLst>
                <a:gd name="T0" fmla="*/ 0 w 38"/>
                <a:gd name="T1" fmla="*/ 0 h 32"/>
                <a:gd name="T2" fmla="*/ 38 w 38"/>
                <a:gd name="T3" fmla="*/ 32 h 32"/>
              </a:gdLst>
              <a:ahLst/>
              <a:cxnLst/>
              <a:rect l="T0" t="T1" r="T2" b="T3"/>
              <a:pathLst>
                <a:path w="38" h="32">
                  <a:moveTo>
                    <a:pt x="22" y="0"/>
                  </a:moveTo>
                  <a:cubicBezTo>
                    <a:pt x="7" y="0"/>
                    <a:pt x="0" y="17"/>
                    <a:pt x="10" y="28"/>
                  </a:cubicBezTo>
                  <a:cubicBezTo>
                    <a:pt x="13" y="31"/>
                    <a:pt x="17" y="32"/>
                    <a:pt x="21" y="32"/>
                  </a:cubicBezTo>
                  <a:cubicBezTo>
                    <a:pt x="30" y="32"/>
                    <a:pt x="38" y="26"/>
                    <a:pt x="38" y="16"/>
                  </a:cubicBezTo>
                  <a:cubicBezTo>
                    <a:pt x="38" y="7"/>
                    <a:pt x="31" y="0"/>
                    <a:pt x="22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36" name="자유형: 도형 4135"/>
            <p:cNvSpPr/>
            <p:nvPr/>
          </p:nvSpPr>
          <p:spPr>
            <a:xfrm>
              <a:off x="9040764" y="4990198"/>
              <a:ext cx="60282" cy="52356"/>
            </a:xfrm>
            <a:custGeom>
              <a:avLst/>
              <a:gdLst>
                <a:gd name="T0" fmla="*/ 0 w 38"/>
                <a:gd name="T1" fmla="*/ 0 h 32"/>
                <a:gd name="T2" fmla="*/ 38 w 38"/>
                <a:gd name="T3" fmla="*/ 32 h 32"/>
              </a:gdLst>
              <a:ahLst/>
              <a:cxnLst/>
              <a:rect l="T0" t="T1" r="T2" b="T3"/>
              <a:pathLst>
                <a:path w="38" h="32">
                  <a:moveTo>
                    <a:pt x="21" y="0"/>
                  </a:moveTo>
                  <a:cubicBezTo>
                    <a:pt x="7" y="0"/>
                    <a:pt x="0" y="17"/>
                    <a:pt x="10" y="27"/>
                  </a:cubicBezTo>
                  <a:cubicBezTo>
                    <a:pt x="13" y="31"/>
                    <a:pt x="17" y="32"/>
                    <a:pt x="21" y="32"/>
                  </a:cubicBezTo>
                  <a:cubicBezTo>
                    <a:pt x="30" y="32"/>
                    <a:pt x="38" y="26"/>
                    <a:pt x="38" y="16"/>
                  </a:cubicBezTo>
                  <a:cubicBezTo>
                    <a:pt x="38" y="7"/>
                    <a:pt x="30" y="0"/>
                    <a:pt x="21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37" name="자유형: 도형 4136"/>
            <p:cNvSpPr/>
            <p:nvPr/>
          </p:nvSpPr>
          <p:spPr>
            <a:xfrm>
              <a:off x="9270899" y="4990198"/>
              <a:ext cx="60282" cy="52356"/>
            </a:xfrm>
            <a:custGeom>
              <a:avLst/>
              <a:gdLst>
                <a:gd name="T0" fmla="*/ 0 w 38"/>
                <a:gd name="T1" fmla="*/ 0 h 32"/>
                <a:gd name="T2" fmla="*/ 38 w 38"/>
                <a:gd name="T3" fmla="*/ 32 h 32"/>
              </a:gdLst>
              <a:ahLst/>
              <a:cxnLst/>
              <a:rect l="T0" t="T1" r="T2" b="T3"/>
              <a:pathLst>
                <a:path w="38" h="32">
                  <a:moveTo>
                    <a:pt x="21" y="0"/>
                  </a:moveTo>
                  <a:cubicBezTo>
                    <a:pt x="7" y="0"/>
                    <a:pt x="0" y="17"/>
                    <a:pt x="10" y="27"/>
                  </a:cubicBezTo>
                  <a:cubicBezTo>
                    <a:pt x="13" y="31"/>
                    <a:pt x="17" y="32"/>
                    <a:pt x="21" y="32"/>
                  </a:cubicBezTo>
                  <a:cubicBezTo>
                    <a:pt x="30" y="32"/>
                    <a:pt x="38" y="26"/>
                    <a:pt x="38" y="16"/>
                  </a:cubicBezTo>
                  <a:cubicBezTo>
                    <a:pt x="38" y="7"/>
                    <a:pt x="30" y="0"/>
                    <a:pt x="21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38" name="자유형: 도형 4137"/>
            <p:cNvSpPr/>
            <p:nvPr/>
          </p:nvSpPr>
          <p:spPr>
            <a:xfrm>
              <a:off x="9501036" y="4990198"/>
              <a:ext cx="60338" cy="52356"/>
            </a:xfrm>
            <a:custGeom>
              <a:avLst/>
              <a:gdLst>
                <a:gd name="T0" fmla="*/ 0 w 38"/>
                <a:gd name="T1" fmla="*/ 0 h 32"/>
                <a:gd name="T2" fmla="*/ 38 w 38"/>
                <a:gd name="T3" fmla="*/ 32 h 32"/>
              </a:gdLst>
              <a:ahLst/>
              <a:cxnLst/>
              <a:rect l="T0" t="T1" r="T2" b="T3"/>
              <a:pathLst>
                <a:path w="38" h="32">
                  <a:moveTo>
                    <a:pt x="21" y="0"/>
                  </a:moveTo>
                  <a:cubicBezTo>
                    <a:pt x="7" y="0"/>
                    <a:pt x="0" y="17"/>
                    <a:pt x="10" y="27"/>
                  </a:cubicBezTo>
                  <a:cubicBezTo>
                    <a:pt x="13" y="31"/>
                    <a:pt x="17" y="32"/>
                    <a:pt x="21" y="32"/>
                  </a:cubicBezTo>
                  <a:cubicBezTo>
                    <a:pt x="30" y="32"/>
                    <a:pt x="38" y="26"/>
                    <a:pt x="38" y="16"/>
                  </a:cubicBezTo>
                  <a:cubicBezTo>
                    <a:pt x="38" y="7"/>
                    <a:pt x="30" y="0"/>
                    <a:pt x="21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39" name="자유형: 도형 4138"/>
            <p:cNvSpPr/>
            <p:nvPr/>
          </p:nvSpPr>
          <p:spPr>
            <a:xfrm>
              <a:off x="9731171" y="4990198"/>
              <a:ext cx="60338" cy="52356"/>
            </a:xfrm>
            <a:custGeom>
              <a:avLst/>
              <a:gdLst>
                <a:gd name="T0" fmla="*/ 0 w 38"/>
                <a:gd name="T1" fmla="*/ 0 h 32"/>
                <a:gd name="T2" fmla="*/ 38 w 38"/>
                <a:gd name="T3" fmla="*/ 32 h 32"/>
              </a:gdLst>
              <a:ahLst/>
              <a:cxnLst/>
              <a:rect l="T0" t="T1" r="T2" b="T3"/>
              <a:pathLst>
                <a:path w="38" h="32">
                  <a:moveTo>
                    <a:pt x="21" y="0"/>
                  </a:moveTo>
                  <a:cubicBezTo>
                    <a:pt x="7" y="0"/>
                    <a:pt x="0" y="17"/>
                    <a:pt x="10" y="27"/>
                  </a:cubicBezTo>
                  <a:cubicBezTo>
                    <a:pt x="13" y="31"/>
                    <a:pt x="17" y="32"/>
                    <a:pt x="21" y="32"/>
                  </a:cubicBezTo>
                  <a:cubicBezTo>
                    <a:pt x="30" y="32"/>
                    <a:pt x="38" y="26"/>
                    <a:pt x="38" y="16"/>
                  </a:cubicBezTo>
                  <a:cubicBezTo>
                    <a:pt x="38" y="7"/>
                    <a:pt x="30" y="0"/>
                    <a:pt x="21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40" name="자유형: 도형 4139"/>
            <p:cNvSpPr/>
            <p:nvPr/>
          </p:nvSpPr>
          <p:spPr>
            <a:xfrm>
              <a:off x="8120165" y="5229878"/>
              <a:ext cx="60338" cy="52356"/>
            </a:xfrm>
            <a:custGeom>
              <a:avLst/>
              <a:gdLst>
                <a:gd name="T0" fmla="*/ 0 w 38"/>
                <a:gd name="T1" fmla="*/ 0 h 32"/>
                <a:gd name="T2" fmla="*/ 38 w 38"/>
                <a:gd name="T3" fmla="*/ 32 h 32"/>
              </a:gdLst>
              <a:ahLst/>
              <a:cxnLst/>
              <a:rect l="T0" t="T1" r="T2" b="T3"/>
              <a:pathLst>
                <a:path w="38" h="32">
                  <a:moveTo>
                    <a:pt x="21" y="0"/>
                  </a:moveTo>
                  <a:cubicBezTo>
                    <a:pt x="7" y="0"/>
                    <a:pt x="0" y="17"/>
                    <a:pt x="10" y="27"/>
                  </a:cubicBezTo>
                  <a:cubicBezTo>
                    <a:pt x="13" y="31"/>
                    <a:pt x="17" y="32"/>
                    <a:pt x="21" y="32"/>
                  </a:cubicBezTo>
                  <a:cubicBezTo>
                    <a:pt x="30" y="32"/>
                    <a:pt x="38" y="26"/>
                    <a:pt x="38" y="16"/>
                  </a:cubicBezTo>
                  <a:cubicBezTo>
                    <a:pt x="38" y="7"/>
                    <a:pt x="30" y="0"/>
                    <a:pt x="21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41" name="자유형: 도형 4140"/>
            <p:cNvSpPr/>
            <p:nvPr/>
          </p:nvSpPr>
          <p:spPr>
            <a:xfrm>
              <a:off x="8350301" y="5229878"/>
              <a:ext cx="60338" cy="52356"/>
            </a:xfrm>
            <a:custGeom>
              <a:avLst/>
              <a:gdLst>
                <a:gd name="T0" fmla="*/ 0 w 38"/>
                <a:gd name="T1" fmla="*/ 0 h 32"/>
                <a:gd name="T2" fmla="*/ 38 w 38"/>
                <a:gd name="T3" fmla="*/ 32 h 32"/>
              </a:gdLst>
              <a:ahLst/>
              <a:cxnLst/>
              <a:rect l="T0" t="T1" r="T2" b="T3"/>
              <a:pathLst>
                <a:path w="38" h="32">
                  <a:moveTo>
                    <a:pt x="21" y="0"/>
                  </a:moveTo>
                  <a:cubicBezTo>
                    <a:pt x="7" y="0"/>
                    <a:pt x="0" y="17"/>
                    <a:pt x="10" y="27"/>
                  </a:cubicBezTo>
                  <a:cubicBezTo>
                    <a:pt x="13" y="31"/>
                    <a:pt x="17" y="32"/>
                    <a:pt x="21" y="32"/>
                  </a:cubicBezTo>
                  <a:cubicBezTo>
                    <a:pt x="30" y="32"/>
                    <a:pt x="38" y="26"/>
                    <a:pt x="38" y="16"/>
                  </a:cubicBezTo>
                  <a:cubicBezTo>
                    <a:pt x="38" y="7"/>
                    <a:pt x="30" y="0"/>
                    <a:pt x="21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42" name="자유형: 도형 4141"/>
            <p:cNvSpPr/>
            <p:nvPr/>
          </p:nvSpPr>
          <p:spPr>
            <a:xfrm>
              <a:off x="8580437" y="5229878"/>
              <a:ext cx="60338" cy="52356"/>
            </a:xfrm>
            <a:custGeom>
              <a:avLst/>
              <a:gdLst>
                <a:gd name="T0" fmla="*/ 0 w 38"/>
                <a:gd name="T1" fmla="*/ 0 h 32"/>
                <a:gd name="T2" fmla="*/ 38 w 38"/>
                <a:gd name="T3" fmla="*/ 32 h 32"/>
              </a:gdLst>
              <a:ahLst/>
              <a:cxnLst/>
              <a:rect l="T0" t="T1" r="T2" b="T3"/>
              <a:pathLst>
                <a:path w="38" h="32">
                  <a:moveTo>
                    <a:pt x="21" y="0"/>
                  </a:moveTo>
                  <a:cubicBezTo>
                    <a:pt x="7" y="0"/>
                    <a:pt x="0" y="17"/>
                    <a:pt x="10" y="27"/>
                  </a:cubicBezTo>
                  <a:cubicBezTo>
                    <a:pt x="13" y="31"/>
                    <a:pt x="17" y="32"/>
                    <a:pt x="21" y="32"/>
                  </a:cubicBezTo>
                  <a:cubicBezTo>
                    <a:pt x="30" y="32"/>
                    <a:pt x="38" y="26"/>
                    <a:pt x="38" y="16"/>
                  </a:cubicBezTo>
                  <a:cubicBezTo>
                    <a:pt x="38" y="7"/>
                    <a:pt x="30" y="0"/>
                    <a:pt x="21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43" name="자유형: 도형 4142"/>
            <p:cNvSpPr/>
            <p:nvPr/>
          </p:nvSpPr>
          <p:spPr>
            <a:xfrm>
              <a:off x="8810629" y="5229878"/>
              <a:ext cx="60282" cy="52356"/>
            </a:xfrm>
            <a:custGeom>
              <a:avLst/>
              <a:gdLst>
                <a:gd name="T0" fmla="*/ 0 w 38"/>
                <a:gd name="T1" fmla="*/ 0 h 32"/>
                <a:gd name="T2" fmla="*/ 38 w 38"/>
                <a:gd name="T3" fmla="*/ 32 h 32"/>
              </a:gdLst>
              <a:ahLst/>
              <a:cxnLst/>
              <a:rect l="T0" t="T1" r="T2" b="T3"/>
              <a:pathLst>
                <a:path w="38" h="32">
                  <a:moveTo>
                    <a:pt x="22" y="0"/>
                  </a:moveTo>
                  <a:cubicBezTo>
                    <a:pt x="7" y="0"/>
                    <a:pt x="0" y="17"/>
                    <a:pt x="10" y="28"/>
                  </a:cubicBezTo>
                  <a:cubicBezTo>
                    <a:pt x="13" y="31"/>
                    <a:pt x="17" y="32"/>
                    <a:pt x="22" y="32"/>
                  </a:cubicBezTo>
                  <a:cubicBezTo>
                    <a:pt x="30" y="32"/>
                    <a:pt x="38" y="26"/>
                    <a:pt x="38" y="16"/>
                  </a:cubicBezTo>
                  <a:cubicBezTo>
                    <a:pt x="38" y="7"/>
                    <a:pt x="31" y="0"/>
                    <a:pt x="22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44" name="자유형: 도형 4143"/>
            <p:cNvSpPr/>
            <p:nvPr/>
          </p:nvSpPr>
          <p:spPr>
            <a:xfrm>
              <a:off x="9040764" y="5229878"/>
              <a:ext cx="60282" cy="52356"/>
            </a:xfrm>
            <a:custGeom>
              <a:avLst/>
              <a:gdLst>
                <a:gd name="T0" fmla="*/ 0 w 38"/>
                <a:gd name="T1" fmla="*/ 0 h 32"/>
                <a:gd name="T2" fmla="*/ 38 w 38"/>
                <a:gd name="T3" fmla="*/ 32 h 32"/>
              </a:gdLst>
              <a:ahLst/>
              <a:cxnLst/>
              <a:rect l="T0" t="T1" r="T2" b="T3"/>
              <a:pathLst>
                <a:path w="38" h="32">
                  <a:moveTo>
                    <a:pt x="21" y="0"/>
                  </a:moveTo>
                  <a:cubicBezTo>
                    <a:pt x="7" y="0"/>
                    <a:pt x="0" y="17"/>
                    <a:pt x="10" y="27"/>
                  </a:cubicBezTo>
                  <a:cubicBezTo>
                    <a:pt x="13" y="31"/>
                    <a:pt x="17" y="32"/>
                    <a:pt x="21" y="32"/>
                  </a:cubicBezTo>
                  <a:cubicBezTo>
                    <a:pt x="30" y="32"/>
                    <a:pt x="38" y="26"/>
                    <a:pt x="38" y="16"/>
                  </a:cubicBezTo>
                  <a:cubicBezTo>
                    <a:pt x="38" y="7"/>
                    <a:pt x="30" y="0"/>
                    <a:pt x="21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48" name="자유형: 도형 4147"/>
            <p:cNvSpPr/>
            <p:nvPr/>
          </p:nvSpPr>
          <p:spPr>
            <a:xfrm>
              <a:off x="9270899" y="5229878"/>
              <a:ext cx="60282" cy="52356"/>
            </a:xfrm>
            <a:custGeom>
              <a:avLst/>
              <a:gdLst>
                <a:gd name="T0" fmla="*/ 0 w 38"/>
                <a:gd name="T1" fmla="*/ 0 h 32"/>
                <a:gd name="T2" fmla="*/ 38 w 38"/>
                <a:gd name="T3" fmla="*/ 32 h 32"/>
              </a:gdLst>
              <a:ahLst/>
              <a:cxnLst/>
              <a:rect l="T0" t="T1" r="T2" b="T3"/>
              <a:pathLst>
                <a:path w="38" h="32">
                  <a:moveTo>
                    <a:pt x="21" y="0"/>
                  </a:moveTo>
                  <a:cubicBezTo>
                    <a:pt x="7" y="0"/>
                    <a:pt x="0" y="17"/>
                    <a:pt x="10" y="27"/>
                  </a:cubicBezTo>
                  <a:cubicBezTo>
                    <a:pt x="13" y="31"/>
                    <a:pt x="17" y="32"/>
                    <a:pt x="21" y="32"/>
                  </a:cubicBezTo>
                  <a:cubicBezTo>
                    <a:pt x="30" y="32"/>
                    <a:pt x="38" y="26"/>
                    <a:pt x="38" y="16"/>
                  </a:cubicBezTo>
                  <a:cubicBezTo>
                    <a:pt x="38" y="7"/>
                    <a:pt x="30" y="0"/>
                    <a:pt x="21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49" name="자유형: 도형 4148"/>
            <p:cNvSpPr/>
            <p:nvPr/>
          </p:nvSpPr>
          <p:spPr>
            <a:xfrm>
              <a:off x="9501036" y="5229878"/>
              <a:ext cx="60338" cy="52356"/>
            </a:xfrm>
            <a:custGeom>
              <a:avLst/>
              <a:gdLst>
                <a:gd name="T0" fmla="*/ 0 w 38"/>
                <a:gd name="T1" fmla="*/ 0 h 32"/>
                <a:gd name="T2" fmla="*/ 38 w 38"/>
                <a:gd name="T3" fmla="*/ 32 h 32"/>
              </a:gdLst>
              <a:ahLst/>
              <a:cxnLst/>
              <a:rect l="T0" t="T1" r="T2" b="T3"/>
              <a:pathLst>
                <a:path w="38" h="32">
                  <a:moveTo>
                    <a:pt x="21" y="0"/>
                  </a:moveTo>
                  <a:cubicBezTo>
                    <a:pt x="7" y="0"/>
                    <a:pt x="0" y="17"/>
                    <a:pt x="10" y="27"/>
                  </a:cubicBezTo>
                  <a:cubicBezTo>
                    <a:pt x="13" y="31"/>
                    <a:pt x="17" y="32"/>
                    <a:pt x="21" y="32"/>
                  </a:cubicBezTo>
                  <a:cubicBezTo>
                    <a:pt x="30" y="32"/>
                    <a:pt x="38" y="26"/>
                    <a:pt x="38" y="16"/>
                  </a:cubicBezTo>
                  <a:cubicBezTo>
                    <a:pt x="38" y="7"/>
                    <a:pt x="30" y="0"/>
                    <a:pt x="21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50" name="자유형: 도형 4149"/>
            <p:cNvSpPr/>
            <p:nvPr/>
          </p:nvSpPr>
          <p:spPr>
            <a:xfrm>
              <a:off x="9731171" y="5229878"/>
              <a:ext cx="60338" cy="52356"/>
            </a:xfrm>
            <a:custGeom>
              <a:avLst/>
              <a:gdLst>
                <a:gd name="T0" fmla="*/ 0 w 38"/>
                <a:gd name="T1" fmla="*/ 0 h 32"/>
                <a:gd name="T2" fmla="*/ 38 w 38"/>
                <a:gd name="T3" fmla="*/ 32 h 32"/>
              </a:gdLst>
              <a:ahLst/>
              <a:cxnLst/>
              <a:rect l="T0" t="T1" r="T2" b="T3"/>
              <a:pathLst>
                <a:path w="38" h="32">
                  <a:moveTo>
                    <a:pt x="21" y="0"/>
                  </a:moveTo>
                  <a:cubicBezTo>
                    <a:pt x="7" y="0"/>
                    <a:pt x="0" y="17"/>
                    <a:pt x="10" y="27"/>
                  </a:cubicBezTo>
                  <a:cubicBezTo>
                    <a:pt x="13" y="31"/>
                    <a:pt x="17" y="32"/>
                    <a:pt x="21" y="32"/>
                  </a:cubicBezTo>
                  <a:cubicBezTo>
                    <a:pt x="30" y="32"/>
                    <a:pt x="38" y="26"/>
                    <a:pt x="38" y="16"/>
                  </a:cubicBezTo>
                  <a:cubicBezTo>
                    <a:pt x="38" y="7"/>
                    <a:pt x="30" y="0"/>
                    <a:pt x="21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51" name="자유형: 도형 4150"/>
            <p:cNvSpPr/>
            <p:nvPr/>
          </p:nvSpPr>
          <p:spPr>
            <a:xfrm>
              <a:off x="8128091" y="5471122"/>
              <a:ext cx="52412" cy="52356"/>
            </a:xfrm>
            <a:custGeom>
              <a:avLst/>
              <a:gdLst>
                <a:gd name="T0" fmla="*/ 0 w 32"/>
                <a:gd name="T1" fmla="*/ 0 h 33"/>
                <a:gd name="T2" fmla="*/ 32 w 32"/>
                <a:gd name="T3" fmla="*/ 33 h 33"/>
              </a:gdLst>
              <a:ahLst/>
              <a:cxnLst/>
              <a:rect l="T0" t="T1" r="T2" b="T3"/>
              <a:pathLst>
                <a:path w="32" h="33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3"/>
                    <a:pt x="16" y="33"/>
                  </a:cubicBezTo>
                  <a:cubicBezTo>
                    <a:pt x="25" y="33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52" name="자유형: 도형 4151"/>
            <p:cNvSpPr/>
            <p:nvPr/>
          </p:nvSpPr>
          <p:spPr>
            <a:xfrm>
              <a:off x="8358227" y="5471122"/>
              <a:ext cx="52412" cy="52356"/>
            </a:xfrm>
            <a:custGeom>
              <a:avLst/>
              <a:gdLst>
                <a:gd name="T0" fmla="*/ 0 w 32"/>
                <a:gd name="T1" fmla="*/ 0 h 33"/>
                <a:gd name="T2" fmla="*/ 32 w 32"/>
                <a:gd name="T3" fmla="*/ 33 h 33"/>
              </a:gdLst>
              <a:ahLst/>
              <a:cxnLst/>
              <a:rect l="T0" t="T1" r="T2" b="T3"/>
              <a:pathLst>
                <a:path w="32" h="33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3"/>
                    <a:pt x="16" y="33"/>
                  </a:cubicBezTo>
                  <a:cubicBezTo>
                    <a:pt x="25" y="33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53" name="자유형: 도형 4152"/>
            <p:cNvSpPr/>
            <p:nvPr/>
          </p:nvSpPr>
          <p:spPr>
            <a:xfrm>
              <a:off x="8588419" y="5471122"/>
              <a:ext cx="52356" cy="52356"/>
            </a:xfrm>
            <a:custGeom>
              <a:avLst/>
              <a:gdLst>
                <a:gd name="T0" fmla="*/ 0 w 32"/>
                <a:gd name="T1" fmla="*/ 0 h 33"/>
                <a:gd name="T2" fmla="*/ 32 w 32"/>
                <a:gd name="T3" fmla="*/ 33 h 33"/>
              </a:gdLst>
              <a:ahLst/>
              <a:cxnLst/>
              <a:rect l="T0" t="T1" r="T2" b="T3"/>
              <a:pathLst>
                <a:path w="32" h="33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3"/>
                    <a:pt x="16" y="33"/>
                  </a:cubicBezTo>
                  <a:cubicBezTo>
                    <a:pt x="25" y="33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54" name="자유형: 도형 4153"/>
            <p:cNvSpPr/>
            <p:nvPr/>
          </p:nvSpPr>
          <p:spPr>
            <a:xfrm>
              <a:off x="8810629" y="5471122"/>
              <a:ext cx="60282" cy="52356"/>
            </a:xfrm>
            <a:custGeom>
              <a:avLst/>
              <a:gdLst>
                <a:gd name="T0" fmla="*/ 0 w 38"/>
                <a:gd name="T1" fmla="*/ 0 h 33"/>
                <a:gd name="T2" fmla="*/ 38 w 38"/>
                <a:gd name="T3" fmla="*/ 33 h 33"/>
              </a:gdLst>
              <a:ahLst/>
              <a:cxnLst/>
              <a:rect l="T0" t="T1" r="T2" b="T3"/>
              <a:pathLst>
                <a:path w="38" h="33">
                  <a:moveTo>
                    <a:pt x="22" y="0"/>
                  </a:moveTo>
                  <a:cubicBezTo>
                    <a:pt x="7" y="0"/>
                    <a:pt x="0" y="17"/>
                    <a:pt x="10" y="28"/>
                  </a:cubicBezTo>
                  <a:cubicBezTo>
                    <a:pt x="13" y="31"/>
                    <a:pt x="17" y="33"/>
                    <a:pt x="21" y="33"/>
                  </a:cubicBezTo>
                  <a:cubicBezTo>
                    <a:pt x="30" y="33"/>
                    <a:pt x="38" y="26"/>
                    <a:pt x="38" y="16"/>
                  </a:cubicBezTo>
                  <a:cubicBezTo>
                    <a:pt x="38" y="7"/>
                    <a:pt x="31" y="0"/>
                    <a:pt x="22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55" name="자유형: 도형 4154"/>
            <p:cNvSpPr/>
            <p:nvPr/>
          </p:nvSpPr>
          <p:spPr>
            <a:xfrm>
              <a:off x="9040764" y="5471122"/>
              <a:ext cx="60282" cy="52356"/>
            </a:xfrm>
            <a:custGeom>
              <a:avLst/>
              <a:gdLst>
                <a:gd name="T0" fmla="*/ 0 w 38"/>
                <a:gd name="T1" fmla="*/ 0 h 32"/>
                <a:gd name="T2" fmla="*/ 38 w 38"/>
                <a:gd name="T3" fmla="*/ 32 h 32"/>
              </a:gdLst>
              <a:ahLst/>
              <a:cxnLst/>
              <a:rect l="T0" t="T1" r="T2" b="T3"/>
              <a:pathLst>
                <a:path w="38" h="32">
                  <a:moveTo>
                    <a:pt x="21" y="0"/>
                  </a:moveTo>
                  <a:cubicBezTo>
                    <a:pt x="7" y="0"/>
                    <a:pt x="0" y="17"/>
                    <a:pt x="10" y="27"/>
                  </a:cubicBezTo>
                  <a:cubicBezTo>
                    <a:pt x="13" y="31"/>
                    <a:pt x="17" y="32"/>
                    <a:pt x="21" y="32"/>
                  </a:cubicBezTo>
                  <a:cubicBezTo>
                    <a:pt x="30" y="32"/>
                    <a:pt x="38" y="26"/>
                    <a:pt x="38" y="16"/>
                  </a:cubicBezTo>
                  <a:cubicBezTo>
                    <a:pt x="38" y="7"/>
                    <a:pt x="30" y="0"/>
                    <a:pt x="21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56" name="자유형: 도형 4155"/>
            <p:cNvSpPr/>
            <p:nvPr/>
          </p:nvSpPr>
          <p:spPr>
            <a:xfrm>
              <a:off x="9278826" y="5471122"/>
              <a:ext cx="52356" cy="52356"/>
            </a:xfrm>
            <a:custGeom>
              <a:avLst/>
              <a:gdLst>
                <a:gd name="T0" fmla="*/ 0 w 32"/>
                <a:gd name="T1" fmla="*/ 0 h 33"/>
                <a:gd name="T2" fmla="*/ 32 w 32"/>
                <a:gd name="T3" fmla="*/ 33 h 33"/>
              </a:gdLst>
              <a:ahLst/>
              <a:cxnLst/>
              <a:rect l="T0" t="T1" r="T2" b="T3"/>
              <a:pathLst>
                <a:path w="32" h="33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3"/>
                    <a:pt x="16" y="33"/>
                  </a:cubicBezTo>
                  <a:cubicBezTo>
                    <a:pt x="25" y="33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57" name="자유형: 도형 4156"/>
            <p:cNvSpPr/>
            <p:nvPr/>
          </p:nvSpPr>
          <p:spPr>
            <a:xfrm>
              <a:off x="9508961" y="5471122"/>
              <a:ext cx="52412" cy="52356"/>
            </a:xfrm>
            <a:custGeom>
              <a:avLst/>
              <a:gdLst>
                <a:gd name="T0" fmla="*/ 0 w 32"/>
                <a:gd name="T1" fmla="*/ 0 h 33"/>
                <a:gd name="T2" fmla="*/ 32 w 32"/>
                <a:gd name="T3" fmla="*/ 33 h 33"/>
              </a:gdLst>
              <a:ahLst/>
              <a:cxnLst/>
              <a:rect l="T0" t="T1" r="T2" b="T3"/>
              <a:pathLst>
                <a:path w="32" h="33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3"/>
                    <a:pt x="16" y="33"/>
                  </a:cubicBezTo>
                  <a:cubicBezTo>
                    <a:pt x="25" y="33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58" name="자유형: 도형 4157"/>
            <p:cNvSpPr/>
            <p:nvPr/>
          </p:nvSpPr>
          <p:spPr>
            <a:xfrm>
              <a:off x="9739097" y="5471122"/>
              <a:ext cx="52412" cy="52356"/>
            </a:xfrm>
            <a:custGeom>
              <a:avLst/>
              <a:gdLst>
                <a:gd name="T0" fmla="*/ 0 w 32"/>
                <a:gd name="T1" fmla="*/ 0 h 33"/>
                <a:gd name="T2" fmla="*/ 32 w 32"/>
                <a:gd name="T3" fmla="*/ 33 h 33"/>
              </a:gdLst>
              <a:ahLst/>
              <a:cxnLst/>
              <a:rect l="T0" t="T1" r="T2" b="T3"/>
              <a:pathLst>
                <a:path w="32" h="33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3"/>
                    <a:pt x="16" y="33"/>
                  </a:cubicBezTo>
                  <a:cubicBezTo>
                    <a:pt x="25" y="33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59" name="자유형: 도형 4158"/>
            <p:cNvSpPr/>
            <p:nvPr/>
          </p:nvSpPr>
          <p:spPr>
            <a:xfrm>
              <a:off x="8128091" y="5712365"/>
              <a:ext cx="52412" cy="52356"/>
            </a:xfrm>
            <a:custGeom>
              <a:avLst/>
              <a:gdLst>
                <a:gd name="T0" fmla="*/ 0 w 32"/>
                <a:gd name="T1" fmla="*/ 0 h 32"/>
                <a:gd name="T2" fmla="*/ 32 w 32"/>
                <a:gd name="T3" fmla="*/ 32 h 32"/>
              </a:gdLst>
              <a:ahLst/>
              <a:cxnLst/>
              <a:rect l="T0" t="T1" r="T2" b="T3"/>
              <a:pathLst>
                <a:path w="32" h="32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60" name="자유형: 도형 4159"/>
            <p:cNvSpPr/>
            <p:nvPr/>
          </p:nvSpPr>
          <p:spPr>
            <a:xfrm>
              <a:off x="8358227" y="5712365"/>
              <a:ext cx="52412" cy="52356"/>
            </a:xfrm>
            <a:custGeom>
              <a:avLst/>
              <a:gdLst>
                <a:gd name="T0" fmla="*/ 0 w 32"/>
                <a:gd name="T1" fmla="*/ 0 h 32"/>
                <a:gd name="T2" fmla="*/ 32 w 32"/>
                <a:gd name="T3" fmla="*/ 32 h 32"/>
              </a:gdLst>
              <a:ahLst/>
              <a:cxnLst/>
              <a:rect l="T0" t="T1" r="T2" b="T3"/>
              <a:pathLst>
                <a:path w="32" h="32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64" name="자유형: 도형 4163"/>
            <p:cNvSpPr/>
            <p:nvPr/>
          </p:nvSpPr>
          <p:spPr>
            <a:xfrm>
              <a:off x="8588419" y="5712365"/>
              <a:ext cx="52356" cy="52356"/>
            </a:xfrm>
            <a:custGeom>
              <a:avLst/>
              <a:gdLst>
                <a:gd name="T0" fmla="*/ 0 w 32"/>
                <a:gd name="T1" fmla="*/ 0 h 32"/>
                <a:gd name="T2" fmla="*/ 32 w 32"/>
                <a:gd name="T3" fmla="*/ 32 h 32"/>
              </a:gdLst>
              <a:ahLst/>
              <a:cxnLst/>
              <a:rect l="T0" t="T1" r="T2" b="T3"/>
              <a:pathLst>
                <a:path w="32" h="32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65" name="자유형: 도형 4164"/>
            <p:cNvSpPr/>
            <p:nvPr/>
          </p:nvSpPr>
          <p:spPr>
            <a:xfrm>
              <a:off x="8810629" y="5712365"/>
              <a:ext cx="60282" cy="52356"/>
            </a:xfrm>
            <a:custGeom>
              <a:avLst/>
              <a:gdLst>
                <a:gd name="T0" fmla="*/ 0 w 38"/>
                <a:gd name="T1" fmla="*/ 0 h 33"/>
                <a:gd name="T2" fmla="*/ 38 w 38"/>
                <a:gd name="T3" fmla="*/ 33 h 33"/>
              </a:gdLst>
              <a:ahLst/>
              <a:cxnLst/>
              <a:rect l="T0" t="T1" r="T2" b="T3"/>
              <a:pathLst>
                <a:path w="38" h="33">
                  <a:moveTo>
                    <a:pt x="22" y="0"/>
                  </a:moveTo>
                  <a:cubicBezTo>
                    <a:pt x="7" y="0"/>
                    <a:pt x="0" y="17"/>
                    <a:pt x="10" y="28"/>
                  </a:cubicBezTo>
                  <a:cubicBezTo>
                    <a:pt x="13" y="31"/>
                    <a:pt x="17" y="33"/>
                    <a:pt x="21" y="33"/>
                  </a:cubicBezTo>
                  <a:cubicBezTo>
                    <a:pt x="30" y="33"/>
                    <a:pt x="38" y="26"/>
                    <a:pt x="38" y="16"/>
                  </a:cubicBezTo>
                  <a:cubicBezTo>
                    <a:pt x="38" y="7"/>
                    <a:pt x="31" y="0"/>
                    <a:pt x="22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66" name="자유형: 도형 4165"/>
            <p:cNvSpPr/>
            <p:nvPr/>
          </p:nvSpPr>
          <p:spPr>
            <a:xfrm>
              <a:off x="9040764" y="5712365"/>
              <a:ext cx="60282" cy="50793"/>
            </a:xfrm>
            <a:custGeom>
              <a:avLst/>
              <a:gdLst>
                <a:gd name="T0" fmla="*/ 0 w 38"/>
                <a:gd name="T1" fmla="*/ 0 h 32"/>
                <a:gd name="T2" fmla="*/ 38 w 38"/>
                <a:gd name="T3" fmla="*/ 32 h 32"/>
              </a:gdLst>
              <a:ahLst/>
              <a:cxnLst/>
              <a:rect l="T0" t="T1" r="T2" b="T3"/>
              <a:pathLst>
                <a:path w="38" h="32">
                  <a:moveTo>
                    <a:pt x="21" y="0"/>
                  </a:moveTo>
                  <a:cubicBezTo>
                    <a:pt x="7" y="0"/>
                    <a:pt x="0" y="17"/>
                    <a:pt x="10" y="28"/>
                  </a:cubicBezTo>
                  <a:cubicBezTo>
                    <a:pt x="13" y="31"/>
                    <a:pt x="17" y="32"/>
                    <a:pt x="21" y="32"/>
                  </a:cubicBezTo>
                  <a:cubicBezTo>
                    <a:pt x="30" y="32"/>
                    <a:pt x="38" y="26"/>
                    <a:pt x="38" y="16"/>
                  </a:cubicBezTo>
                  <a:cubicBezTo>
                    <a:pt x="38" y="7"/>
                    <a:pt x="30" y="0"/>
                    <a:pt x="21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67" name="자유형: 도형 4166"/>
            <p:cNvSpPr/>
            <p:nvPr/>
          </p:nvSpPr>
          <p:spPr>
            <a:xfrm>
              <a:off x="9278826" y="5712365"/>
              <a:ext cx="52356" cy="52356"/>
            </a:xfrm>
            <a:custGeom>
              <a:avLst/>
              <a:gdLst>
                <a:gd name="T0" fmla="*/ 0 w 32"/>
                <a:gd name="T1" fmla="*/ 0 h 32"/>
                <a:gd name="T2" fmla="*/ 32 w 32"/>
                <a:gd name="T3" fmla="*/ 32 h 32"/>
              </a:gdLst>
              <a:ahLst/>
              <a:cxnLst/>
              <a:rect l="T0" t="T1" r="T2" b="T3"/>
              <a:pathLst>
                <a:path w="32" h="32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68" name="자유형: 도형 4167"/>
            <p:cNvSpPr/>
            <p:nvPr/>
          </p:nvSpPr>
          <p:spPr>
            <a:xfrm>
              <a:off x="9508961" y="5712365"/>
              <a:ext cx="52412" cy="52356"/>
            </a:xfrm>
            <a:custGeom>
              <a:avLst/>
              <a:gdLst>
                <a:gd name="T0" fmla="*/ 0 w 32"/>
                <a:gd name="T1" fmla="*/ 0 h 32"/>
                <a:gd name="T2" fmla="*/ 32 w 32"/>
                <a:gd name="T3" fmla="*/ 32 h 32"/>
              </a:gdLst>
              <a:ahLst/>
              <a:cxnLst/>
              <a:rect l="T0" t="T1" r="T2" b="T3"/>
              <a:pathLst>
                <a:path w="32" h="32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69" name="자유형: 도형 4168"/>
            <p:cNvSpPr/>
            <p:nvPr/>
          </p:nvSpPr>
          <p:spPr>
            <a:xfrm>
              <a:off x="9739097" y="5712365"/>
              <a:ext cx="52412" cy="52356"/>
            </a:xfrm>
            <a:custGeom>
              <a:avLst/>
              <a:gdLst>
                <a:gd name="T0" fmla="*/ 0 w 32"/>
                <a:gd name="T1" fmla="*/ 0 h 32"/>
                <a:gd name="T2" fmla="*/ 32 w 32"/>
                <a:gd name="T3" fmla="*/ 32 h 32"/>
              </a:gdLst>
              <a:ahLst/>
              <a:cxnLst/>
              <a:rect l="T0" t="T1" r="T2" b="T3"/>
              <a:pathLst>
                <a:path w="32" h="32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sp>
        <p:nvSpPr>
          <p:cNvPr id="4170" name="타원 4169"/>
          <p:cNvSpPr/>
          <p:nvPr/>
        </p:nvSpPr>
        <p:spPr>
          <a:xfrm>
            <a:off x="8120165" y="-236443"/>
            <a:ext cx="1165023" cy="1163348"/>
          </a:xfrm>
          <a:prstGeom prst="ellipse">
            <a:avLst/>
          </a:prstGeom>
          <a:solidFill>
            <a:srgbClr val="00FF79">
              <a:alpha val="100000"/>
            </a:srgbClr>
          </a:solidFill>
          <a:ln>
            <a:noFill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</a:pPr>
            <a:endParaRPr kumimoji="1" lang="ko-KR" altLang="en-US" sz="1200" b="0" i="0" u="none" baseline="0" dirty="0">
              <a:solidFill>
                <a:schemeClr val="tx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grpSp>
        <p:nvGrpSpPr>
          <p:cNvPr id="4171" name="Group 2"/>
          <p:cNvGrpSpPr/>
          <p:nvPr/>
        </p:nvGrpSpPr>
        <p:grpSpPr>
          <a:xfrm>
            <a:off x="8563022" y="204738"/>
            <a:ext cx="279310" cy="279366"/>
            <a:chOff x="8563022" y="204738"/>
            <a:chExt cx="279311" cy="279366"/>
          </a:xfrm>
        </p:grpSpPr>
        <p:sp>
          <p:nvSpPr>
            <p:cNvPr id="4172" name="자유형: 도형 4171"/>
            <p:cNvSpPr/>
            <p:nvPr/>
          </p:nvSpPr>
          <p:spPr>
            <a:xfrm>
              <a:off x="8564585" y="215846"/>
              <a:ext cx="266640" cy="266640"/>
            </a:xfrm>
            <a:custGeom>
              <a:avLst/>
              <a:gdLst>
                <a:gd name="T0" fmla="*/ 0 w 167"/>
                <a:gd name="T1" fmla="*/ 0 h 167"/>
                <a:gd name="T2" fmla="*/ 167 w 167"/>
                <a:gd name="T3" fmla="*/ 167 h 167"/>
              </a:gdLst>
              <a:ahLst/>
              <a:cxnLst/>
              <a:rect l="T0" t="T1" r="T2" b="T3"/>
              <a:pathLst>
                <a:path w="167" h="167">
                  <a:moveTo>
                    <a:pt x="167" y="80"/>
                  </a:moveTo>
                  <a:cubicBezTo>
                    <a:pt x="167" y="113"/>
                    <a:pt x="147" y="142"/>
                    <a:pt x="117" y="155"/>
                  </a:cubicBezTo>
                  <a:cubicBezTo>
                    <a:pt x="87" y="167"/>
                    <a:pt x="52" y="160"/>
                    <a:pt x="30" y="137"/>
                  </a:cubicBezTo>
                  <a:cubicBezTo>
                    <a:pt x="6" y="114"/>
                    <a:pt x="0" y="79"/>
                    <a:pt x="12" y="49"/>
                  </a:cubicBezTo>
                  <a:cubicBezTo>
                    <a:pt x="25" y="19"/>
                    <a:pt x="54" y="0"/>
                    <a:pt x="86" y="0"/>
                  </a:cubicBezTo>
                  <a:cubicBezTo>
                    <a:pt x="131" y="0"/>
                    <a:pt x="167" y="36"/>
                    <a:pt x="167" y="80"/>
                  </a:cubicBezTo>
                  <a:lnTo>
                    <a:pt x="167" y="80"/>
                  </a:lnTo>
                  <a:close/>
                </a:path>
              </a:pathLst>
            </a:custGeom>
            <a:noFill/>
            <a:ln w="6865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73" name="자유형: 도형 4172"/>
            <p:cNvSpPr/>
            <p:nvPr/>
          </p:nvSpPr>
          <p:spPr>
            <a:xfrm>
              <a:off x="8563022" y="204738"/>
              <a:ext cx="279310" cy="279366"/>
            </a:xfrm>
            <a:custGeom>
              <a:avLst/>
              <a:gdLst>
                <a:gd name="T0" fmla="*/ 0 w 175"/>
                <a:gd name="T1" fmla="*/ 0 h 175"/>
                <a:gd name="T2" fmla="*/ 175 w 175"/>
                <a:gd name="T3" fmla="*/ 175 h 175"/>
              </a:gdLst>
              <a:ahLst/>
              <a:cxnLst/>
              <a:rect l="T0" t="T1" r="T2" b="T3"/>
              <a:pathLst>
                <a:path w="175" h="175">
                  <a:moveTo>
                    <a:pt x="175" y="175"/>
                  </a:moveTo>
                  <a:lnTo>
                    <a:pt x="0" y="0"/>
                  </a:lnTo>
                </a:path>
              </a:pathLst>
            </a:custGeom>
            <a:noFill/>
            <a:ln w="6865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74" name="자유형: 도형 4173"/>
            <p:cNvSpPr/>
            <p:nvPr/>
          </p:nvSpPr>
          <p:spPr>
            <a:xfrm>
              <a:off x="8563022" y="204738"/>
              <a:ext cx="279310" cy="279366"/>
            </a:xfrm>
            <a:custGeom>
              <a:avLst/>
              <a:gdLst>
                <a:gd name="T0" fmla="*/ 0 w 175"/>
                <a:gd name="T1" fmla="*/ 0 h 175"/>
                <a:gd name="T2" fmla="*/ 175 w 175"/>
                <a:gd name="T3" fmla="*/ 175 h 175"/>
              </a:gdLst>
              <a:ahLst/>
              <a:cxnLst/>
              <a:rect l="T0" t="T1" r="T2" b="T3"/>
              <a:pathLst>
                <a:path w="175" h="175">
                  <a:moveTo>
                    <a:pt x="175" y="0"/>
                  </a:moveTo>
                  <a:lnTo>
                    <a:pt x="0" y="175"/>
                  </a:lnTo>
                </a:path>
              </a:pathLst>
            </a:custGeom>
            <a:noFill/>
            <a:ln w="6865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sp>
        <p:nvSpPr>
          <p:cNvPr id="4175" name="자유형: 도형 4174"/>
          <p:cNvSpPr/>
          <p:nvPr/>
        </p:nvSpPr>
        <p:spPr>
          <a:xfrm>
            <a:off x="-449107" y="-57101"/>
            <a:ext cx="1795035" cy="1555411"/>
          </a:xfrm>
          <a:custGeom>
            <a:avLst/>
            <a:gdLst>
              <a:gd name="T0" fmla="*/ 0 w 1132"/>
              <a:gd name="T1" fmla="*/ 0 h 980"/>
              <a:gd name="T2" fmla="*/ 1132 w 1132"/>
              <a:gd name="T3" fmla="*/ 980 h 980"/>
            </a:gdLst>
            <a:ahLst/>
            <a:cxnLst/>
            <a:rect l="T0" t="T1" r="T2" b="T3"/>
            <a:pathLst>
              <a:path w="1132" h="980">
                <a:moveTo>
                  <a:pt x="283" y="0"/>
                </a:moveTo>
                <a:lnTo>
                  <a:pt x="0" y="490"/>
                </a:lnTo>
                <a:lnTo>
                  <a:pt x="283" y="980"/>
                </a:lnTo>
                <a:lnTo>
                  <a:pt x="849" y="980"/>
                </a:lnTo>
                <a:lnTo>
                  <a:pt x="1132" y="490"/>
                </a:lnTo>
                <a:lnTo>
                  <a:pt x="849" y="0"/>
                </a:lnTo>
                <a:lnTo>
                  <a:pt x="283" y="0"/>
                </a:lnTo>
                <a:close/>
              </a:path>
            </a:pathLst>
          </a:custGeom>
          <a:solidFill>
            <a:srgbClr val="00FF79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</a:pPr>
            <a:endParaRPr kumimoji="1" lang="ko-KR" altLang="en-US" sz="1200" b="0" i="0" u="none" baseline="0" dirty="0">
              <a:solidFill>
                <a:schemeClr val="tx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4176" name="자유형: 도형 4175"/>
          <p:cNvSpPr/>
          <p:nvPr/>
        </p:nvSpPr>
        <p:spPr>
          <a:xfrm>
            <a:off x="-790376" y="-160252"/>
            <a:ext cx="1795091" cy="1553848"/>
          </a:xfrm>
          <a:custGeom>
            <a:avLst/>
            <a:gdLst>
              <a:gd name="T0" fmla="*/ 0 w 1132"/>
              <a:gd name="T1" fmla="*/ 0 h 980"/>
              <a:gd name="T2" fmla="*/ 1132 w 1132"/>
              <a:gd name="T3" fmla="*/ 980 h 980"/>
            </a:gdLst>
            <a:ahLst/>
            <a:cxnLst/>
            <a:rect l="T0" t="T1" r="T2" b="T3"/>
            <a:pathLst>
              <a:path w="1132" h="980">
                <a:moveTo>
                  <a:pt x="849" y="0"/>
                </a:moveTo>
                <a:lnTo>
                  <a:pt x="283" y="0"/>
                </a:lnTo>
                <a:lnTo>
                  <a:pt x="0" y="490"/>
                </a:lnTo>
                <a:lnTo>
                  <a:pt x="283" y="980"/>
                </a:lnTo>
                <a:lnTo>
                  <a:pt x="849" y="980"/>
                </a:lnTo>
                <a:lnTo>
                  <a:pt x="1132" y="490"/>
                </a:lnTo>
                <a:lnTo>
                  <a:pt x="849" y="0"/>
                </a:lnTo>
                <a:close/>
              </a:path>
            </a:pathLst>
          </a:custGeom>
          <a:noFill/>
          <a:ln w="9712" cap="flat" cmpd="sng" algn="ctr">
            <a:solidFill>
              <a:srgbClr val="000000">
                <a:alpha val="100000"/>
              </a:srgbClr>
            </a:solidFill>
            <a:prstDash val="solid"/>
            <a:miter/>
            <a:headEnd w="sm" len="sm"/>
            <a:tailEnd w="sm" len="sm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</a:pPr>
            <a:endParaRPr kumimoji="1" lang="ko-KR" altLang="en-US" sz="1200" b="0" i="0" u="none" baseline="0" dirty="0">
              <a:solidFill>
                <a:schemeClr val="tx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grpSp>
        <p:nvGrpSpPr>
          <p:cNvPr id="4183" name="Group 3"/>
          <p:cNvGrpSpPr/>
          <p:nvPr/>
        </p:nvGrpSpPr>
        <p:grpSpPr>
          <a:xfrm>
            <a:off x="-1252266" y="3422004"/>
            <a:ext cx="2915684" cy="2915739"/>
            <a:chOff x="-1252266" y="3422004"/>
            <a:chExt cx="2915684" cy="2915739"/>
          </a:xfrm>
        </p:grpSpPr>
        <p:sp>
          <p:nvSpPr>
            <p:cNvPr id="4184" name="자유형: 도형 4183"/>
            <p:cNvSpPr/>
            <p:nvPr/>
          </p:nvSpPr>
          <p:spPr>
            <a:xfrm>
              <a:off x="-1252266" y="3422004"/>
              <a:ext cx="2915684" cy="2915739"/>
            </a:xfrm>
            <a:custGeom>
              <a:avLst/>
              <a:gdLst>
                <a:gd name="T0" fmla="*/ 0 w 1838"/>
                <a:gd name="T1" fmla="*/ 0 h 1837"/>
                <a:gd name="T2" fmla="*/ 1838 w 1838"/>
                <a:gd name="T3" fmla="*/ 1837 h 1837"/>
              </a:gdLst>
              <a:ahLst/>
              <a:cxnLst/>
              <a:rect l="T0" t="T1" r="T2" b="T3"/>
              <a:pathLst>
                <a:path w="1838" h="1837">
                  <a:moveTo>
                    <a:pt x="759" y="0"/>
                  </a:moveTo>
                  <a:cubicBezTo>
                    <a:pt x="475" y="0"/>
                    <a:pt x="201" y="113"/>
                    <a:pt x="0" y="315"/>
                  </a:cubicBezTo>
                  <a:lnTo>
                    <a:pt x="1522" y="1837"/>
                  </a:lnTo>
                  <a:cubicBezTo>
                    <a:pt x="1724" y="1636"/>
                    <a:pt x="1838" y="1362"/>
                    <a:pt x="1837" y="1076"/>
                  </a:cubicBezTo>
                  <a:cubicBezTo>
                    <a:pt x="1837" y="481"/>
                    <a:pt x="1355" y="0"/>
                    <a:pt x="761" y="0"/>
                  </a:cubicBezTo>
                  <a:quadBezTo>
                    <a:pt x="760" y="0"/>
                    <a:pt x="759" y="0"/>
                  </a:quadBezTo>
                  <a:lnTo>
                    <a:pt x="759" y="0"/>
                  </a:lnTo>
                  <a:close/>
                </a:path>
              </a:pathLst>
            </a:custGeom>
            <a:solidFill>
              <a:srgbClr val="00FF79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85" name="자유형: 도형 4184"/>
            <p:cNvSpPr/>
            <p:nvPr/>
          </p:nvSpPr>
          <p:spPr>
            <a:xfrm>
              <a:off x="-212608" y="4867957"/>
              <a:ext cx="430074" cy="430129"/>
            </a:xfrm>
            <a:custGeom>
              <a:avLst/>
              <a:gdLst>
                <a:gd name="T0" fmla="*/ 0 w 271"/>
                <a:gd name="T1" fmla="*/ 0 h 271"/>
                <a:gd name="T2" fmla="*/ 271 w 271"/>
                <a:gd name="T3" fmla="*/ 271 h 271"/>
              </a:gdLst>
              <a:ahLst/>
              <a:cxnLst/>
              <a:rect l="T0" t="T1" r="T2" b="T3"/>
              <a:pathLst>
                <a:path w="271" h="271">
                  <a:moveTo>
                    <a:pt x="106" y="90"/>
                  </a:moveTo>
                  <a:cubicBezTo>
                    <a:pt x="172" y="90"/>
                    <a:pt x="206" y="171"/>
                    <a:pt x="159" y="218"/>
                  </a:cubicBezTo>
                  <a:lnTo>
                    <a:pt x="212" y="271"/>
                  </a:lnTo>
                  <a:cubicBezTo>
                    <a:pt x="271" y="212"/>
                    <a:pt x="271" y="117"/>
                    <a:pt x="212" y="58"/>
                  </a:cubicBezTo>
                  <a:cubicBezTo>
                    <a:pt x="153" y="0"/>
                    <a:pt x="58" y="0"/>
                    <a:pt x="0" y="58"/>
                  </a:cubicBezTo>
                  <a:lnTo>
                    <a:pt x="53" y="112"/>
                  </a:lnTo>
                  <a:cubicBezTo>
                    <a:pt x="67" y="98"/>
                    <a:pt x="86" y="90"/>
                    <a:pt x="106" y="90"/>
                  </a:cubicBezTo>
                  <a:lnTo>
                    <a:pt x="106" y="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10772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86" name="자유형: 도형 4185"/>
            <p:cNvSpPr/>
            <p:nvPr/>
          </p:nvSpPr>
          <p:spPr>
            <a:xfrm>
              <a:off x="-296725" y="4771170"/>
              <a:ext cx="637994" cy="611034"/>
            </a:xfrm>
            <a:custGeom>
              <a:avLst/>
              <a:gdLst>
                <a:gd name="T0" fmla="*/ 0 w 402"/>
                <a:gd name="T1" fmla="*/ 0 h 385"/>
                <a:gd name="T2" fmla="*/ 402 w 402"/>
                <a:gd name="T3" fmla="*/ 385 h 385"/>
              </a:gdLst>
              <a:ahLst/>
              <a:cxnLst/>
              <a:rect l="T0" t="T1" r="T2" b="T3"/>
              <a:pathLst>
                <a:path w="402" h="385">
                  <a:moveTo>
                    <a:pt x="159" y="0"/>
                  </a:moveTo>
                  <a:cubicBezTo>
                    <a:pt x="99" y="0"/>
                    <a:pt x="42" y="23"/>
                    <a:pt x="0" y="65"/>
                  </a:cubicBezTo>
                  <a:lnTo>
                    <a:pt x="53" y="119"/>
                  </a:lnTo>
                  <a:cubicBezTo>
                    <a:pt x="111" y="60"/>
                    <a:pt x="207" y="60"/>
                    <a:pt x="266" y="119"/>
                  </a:cubicBezTo>
                  <a:cubicBezTo>
                    <a:pt x="324" y="177"/>
                    <a:pt x="324" y="273"/>
                    <a:pt x="266" y="331"/>
                  </a:cubicBezTo>
                  <a:lnTo>
                    <a:pt x="319" y="385"/>
                  </a:lnTo>
                  <a:cubicBezTo>
                    <a:pt x="383" y="320"/>
                    <a:pt x="402" y="223"/>
                    <a:pt x="367" y="139"/>
                  </a:cubicBezTo>
                  <a:cubicBezTo>
                    <a:pt x="332" y="55"/>
                    <a:pt x="250" y="0"/>
                    <a:pt x="159" y="0"/>
                  </a:cubicBezTo>
                  <a:lnTo>
                    <a:pt x="15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10772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87" name="자유형: 도형 4186"/>
            <p:cNvSpPr/>
            <p:nvPr/>
          </p:nvSpPr>
          <p:spPr>
            <a:xfrm>
              <a:off x="-380898" y="4606062"/>
              <a:ext cx="860259" cy="861878"/>
            </a:xfrm>
            <a:custGeom>
              <a:avLst/>
              <a:gdLst>
                <a:gd name="T0" fmla="*/ 0 w 543"/>
                <a:gd name="T1" fmla="*/ 0 h 543"/>
                <a:gd name="T2" fmla="*/ 543 w 543"/>
                <a:gd name="T3" fmla="*/ 543 h 543"/>
              </a:gdLst>
              <a:ahLst/>
              <a:cxnLst/>
              <a:rect l="T0" t="T1" r="T2" b="T3"/>
              <a:pathLst>
                <a:path w="543" h="543">
                  <a:moveTo>
                    <a:pt x="212" y="104"/>
                  </a:moveTo>
                  <a:cubicBezTo>
                    <a:pt x="303" y="104"/>
                    <a:pt x="386" y="159"/>
                    <a:pt x="421" y="244"/>
                  </a:cubicBezTo>
                  <a:cubicBezTo>
                    <a:pt x="455" y="328"/>
                    <a:pt x="436" y="425"/>
                    <a:pt x="372" y="489"/>
                  </a:cubicBezTo>
                  <a:lnTo>
                    <a:pt x="425" y="543"/>
                  </a:lnTo>
                  <a:cubicBezTo>
                    <a:pt x="543" y="425"/>
                    <a:pt x="543" y="235"/>
                    <a:pt x="425" y="117"/>
                  </a:cubicBezTo>
                  <a:cubicBezTo>
                    <a:pt x="308" y="0"/>
                    <a:pt x="117" y="0"/>
                    <a:pt x="0" y="117"/>
                  </a:cubicBezTo>
                  <a:lnTo>
                    <a:pt x="53" y="170"/>
                  </a:lnTo>
                  <a:cubicBezTo>
                    <a:pt x="95" y="128"/>
                    <a:pt x="152" y="104"/>
                    <a:pt x="212" y="104"/>
                  </a:cubicBezTo>
                  <a:lnTo>
                    <a:pt x="212" y="1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10772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88" name="자유형: 도형 4187"/>
            <p:cNvSpPr/>
            <p:nvPr/>
          </p:nvSpPr>
          <p:spPr>
            <a:xfrm>
              <a:off x="-466578" y="4533052"/>
              <a:ext cx="1064942" cy="1019004"/>
            </a:xfrm>
            <a:custGeom>
              <a:avLst/>
              <a:gdLst>
                <a:gd name="T0" fmla="*/ 0 w 671"/>
                <a:gd name="T1" fmla="*/ 0 h 641"/>
                <a:gd name="T2" fmla="*/ 671 w 671"/>
                <a:gd name="T3" fmla="*/ 641 h 641"/>
              </a:gdLst>
              <a:ahLst/>
              <a:cxnLst/>
              <a:rect l="T0" t="T1" r="T2" b="T3"/>
              <a:pathLst>
                <a:path w="671" h="641">
                  <a:moveTo>
                    <a:pt x="265" y="0"/>
                  </a:moveTo>
                  <a:cubicBezTo>
                    <a:pt x="166" y="0"/>
                    <a:pt x="70" y="39"/>
                    <a:pt x="0" y="109"/>
                  </a:cubicBezTo>
                  <a:lnTo>
                    <a:pt x="53" y="163"/>
                  </a:lnTo>
                  <a:cubicBezTo>
                    <a:pt x="170" y="45"/>
                    <a:pt x="361" y="45"/>
                    <a:pt x="478" y="163"/>
                  </a:cubicBezTo>
                  <a:cubicBezTo>
                    <a:pt x="596" y="280"/>
                    <a:pt x="596" y="471"/>
                    <a:pt x="478" y="588"/>
                  </a:cubicBezTo>
                  <a:lnTo>
                    <a:pt x="531" y="641"/>
                  </a:lnTo>
                  <a:cubicBezTo>
                    <a:pt x="639" y="534"/>
                    <a:pt x="671" y="372"/>
                    <a:pt x="613" y="232"/>
                  </a:cubicBezTo>
                  <a:cubicBezTo>
                    <a:pt x="554" y="91"/>
                    <a:pt x="417" y="0"/>
                    <a:pt x="265" y="0"/>
                  </a:cubicBezTo>
                  <a:lnTo>
                    <a:pt x="26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10772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89" name="자유형: 도형 4188"/>
            <p:cNvSpPr/>
            <p:nvPr/>
          </p:nvSpPr>
          <p:spPr>
            <a:xfrm>
              <a:off x="-549132" y="4358455"/>
              <a:ext cx="1276100" cy="1277718"/>
            </a:xfrm>
            <a:custGeom>
              <a:avLst/>
              <a:gdLst>
                <a:gd name="T0" fmla="*/ 0 w 805"/>
                <a:gd name="T1" fmla="*/ 0 h 805"/>
                <a:gd name="T2" fmla="*/ 805 w 805"/>
                <a:gd name="T3" fmla="*/ 805 h 805"/>
              </a:gdLst>
              <a:ahLst/>
              <a:cxnLst/>
              <a:rect l="T0" t="T1" r="T2" b="T3"/>
              <a:pathLst>
                <a:path w="805" h="805">
                  <a:moveTo>
                    <a:pt x="318" y="110"/>
                  </a:moveTo>
                  <a:cubicBezTo>
                    <a:pt x="470" y="110"/>
                    <a:pt x="607" y="201"/>
                    <a:pt x="665" y="342"/>
                  </a:cubicBezTo>
                  <a:cubicBezTo>
                    <a:pt x="724" y="482"/>
                    <a:pt x="692" y="644"/>
                    <a:pt x="584" y="751"/>
                  </a:cubicBezTo>
                  <a:lnTo>
                    <a:pt x="638" y="805"/>
                  </a:lnTo>
                  <a:cubicBezTo>
                    <a:pt x="805" y="627"/>
                    <a:pt x="800" y="349"/>
                    <a:pt x="628" y="176"/>
                  </a:cubicBezTo>
                  <a:cubicBezTo>
                    <a:pt x="455" y="4"/>
                    <a:pt x="177" y="0"/>
                    <a:pt x="0" y="166"/>
                  </a:cubicBezTo>
                  <a:lnTo>
                    <a:pt x="53" y="220"/>
                  </a:lnTo>
                  <a:cubicBezTo>
                    <a:pt x="123" y="149"/>
                    <a:pt x="219" y="109"/>
                    <a:pt x="318" y="110"/>
                  </a:cubicBezTo>
                  <a:lnTo>
                    <a:pt x="318" y="1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10772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90" name="자유형: 도형 4189"/>
            <p:cNvSpPr/>
            <p:nvPr/>
          </p:nvSpPr>
          <p:spPr>
            <a:xfrm>
              <a:off x="-634812" y="4294991"/>
              <a:ext cx="1490327" cy="1425300"/>
            </a:xfrm>
            <a:custGeom>
              <a:avLst/>
              <a:gdLst>
                <a:gd name="T0" fmla="*/ 0 w 939"/>
                <a:gd name="T1" fmla="*/ 0 h 898"/>
                <a:gd name="T2" fmla="*/ 939 w 939"/>
                <a:gd name="T3" fmla="*/ 898 h 898"/>
              </a:gdLst>
              <a:ahLst/>
              <a:cxnLst/>
              <a:rect l="T0" t="T1" r="T2" b="T3"/>
              <a:pathLst>
                <a:path w="939" h="898">
                  <a:moveTo>
                    <a:pt x="371" y="0"/>
                  </a:moveTo>
                  <a:cubicBezTo>
                    <a:pt x="232" y="0"/>
                    <a:pt x="98" y="55"/>
                    <a:pt x="0" y="153"/>
                  </a:cubicBezTo>
                  <a:lnTo>
                    <a:pt x="53" y="207"/>
                  </a:lnTo>
                  <a:cubicBezTo>
                    <a:pt x="230" y="40"/>
                    <a:pt x="509" y="44"/>
                    <a:pt x="681" y="216"/>
                  </a:cubicBezTo>
                  <a:cubicBezTo>
                    <a:pt x="853" y="389"/>
                    <a:pt x="858" y="667"/>
                    <a:pt x="691" y="845"/>
                  </a:cubicBezTo>
                  <a:lnTo>
                    <a:pt x="744" y="898"/>
                  </a:lnTo>
                  <a:cubicBezTo>
                    <a:pt x="894" y="747"/>
                    <a:pt x="939" y="521"/>
                    <a:pt x="857" y="324"/>
                  </a:cubicBezTo>
                  <a:cubicBezTo>
                    <a:pt x="776" y="128"/>
                    <a:pt x="584" y="0"/>
                    <a:pt x="371" y="0"/>
                  </a:cubicBezTo>
                  <a:lnTo>
                    <a:pt x="37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10772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91" name="자유형: 도형 4190"/>
            <p:cNvSpPr/>
            <p:nvPr/>
          </p:nvSpPr>
          <p:spPr>
            <a:xfrm>
              <a:off x="-718929" y="4080707"/>
              <a:ext cx="1722026" cy="1723700"/>
            </a:xfrm>
            <a:custGeom>
              <a:avLst/>
              <a:gdLst>
                <a:gd name="T0" fmla="*/ 0 w 1085"/>
                <a:gd name="T1" fmla="*/ 0 h 1086"/>
                <a:gd name="T2" fmla="*/ 1085 w 1085"/>
                <a:gd name="T3" fmla="*/ 1086 h 1086"/>
              </a:gdLst>
              <a:ahLst/>
              <a:cxnLst/>
              <a:rect l="T0" t="T1" r="T2" b="T3"/>
              <a:pathLst>
                <a:path w="1085" h="1086">
                  <a:moveTo>
                    <a:pt x="425" y="134"/>
                  </a:moveTo>
                  <a:cubicBezTo>
                    <a:pt x="638" y="134"/>
                    <a:pt x="829" y="262"/>
                    <a:pt x="911" y="459"/>
                  </a:cubicBezTo>
                  <a:cubicBezTo>
                    <a:pt x="992" y="655"/>
                    <a:pt x="948" y="882"/>
                    <a:pt x="797" y="1032"/>
                  </a:cubicBezTo>
                  <a:lnTo>
                    <a:pt x="850" y="1086"/>
                  </a:lnTo>
                  <a:cubicBezTo>
                    <a:pt x="1085" y="850"/>
                    <a:pt x="1085" y="469"/>
                    <a:pt x="850" y="235"/>
                  </a:cubicBezTo>
                  <a:cubicBezTo>
                    <a:pt x="616" y="0"/>
                    <a:pt x="234" y="0"/>
                    <a:pt x="0" y="235"/>
                  </a:cubicBezTo>
                  <a:lnTo>
                    <a:pt x="53" y="288"/>
                  </a:lnTo>
                  <a:cubicBezTo>
                    <a:pt x="151" y="189"/>
                    <a:pt x="285" y="134"/>
                    <a:pt x="425" y="134"/>
                  </a:cubicBezTo>
                  <a:lnTo>
                    <a:pt x="425" y="1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10772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92" name="자유형: 도형 4191"/>
            <p:cNvSpPr/>
            <p:nvPr/>
          </p:nvSpPr>
          <p:spPr>
            <a:xfrm>
              <a:off x="-803046" y="4055310"/>
              <a:ext cx="1915657" cy="1834833"/>
            </a:xfrm>
            <a:custGeom>
              <a:avLst/>
              <a:gdLst>
                <a:gd name="T0" fmla="*/ 0 w 1208"/>
                <a:gd name="T1" fmla="*/ 0 h 1155"/>
                <a:gd name="T2" fmla="*/ 1208 w 1208"/>
                <a:gd name="T3" fmla="*/ 1155 h 1155"/>
              </a:gdLst>
              <a:ahLst/>
              <a:cxnLst/>
              <a:rect l="T0" t="T1" r="T2" b="T3"/>
              <a:pathLst>
                <a:path w="1208" h="1155">
                  <a:moveTo>
                    <a:pt x="478" y="0"/>
                  </a:moveTo>
                  <a:cubicBezTo>
                    <a:pt x="298" y="0"/>
                    <a:pt x="126" y="71"/>
                    <a:pt x="0" y="198"/>
                  </a:cubicBezTo>
                  <a:lnTo>
                    <a:pt x="53" y="251"/>
                  </a:lnTo>
                  <a:cubicBezTo>
                    <a:pt x="288" y="16"/>
                    <a:pt x="668" y="16"/>
                    <a:pt x="904" y="251"/>
                  </a:cubicBezTo>
                  <a:cubicBezTo>
                    <a:pt x="1138" y="486"/>
                    <a:pt x="1138" y="867"/>
                    <a:pt x="904" y="1102"/>
                  </a:cubicBezTo>
                  <a:lnTo>
                    <a:pt x="957" y="1155"/>
                  </a:lnTo>
                  <a:cubicBezTo>
                    <a:pt x="1150" y="961"/>
                    <a:pt x="1208" y="670"/>
                    <a:pt x="1103" y="418"/>
                  </a:cubicBezTo>
                  <a:cubicBezTo>
                    <a:pt x="998" y="165"/>
                    <a:pt x="752" y="0"/>
                    <a:pt x="478" y="0"/>
                  </a:cubicBezTo>
                  <a:lnTo>
                    <a:pt x="47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10772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96" name="자유형: 도형 4195"/>
            <p:cNvSpPr/>
            <p:nvPr/>
          </p:nvSpPr>
          <p:spPr>
            <a:xfrm>
              <a:off x="-887219" y="3818811"/>
              <a:ext cx="2152212" cy="2155449"/>
            </a:xfrm>
            <a:custGeom>
              <a:avLst/>
              <a:gdLst>
                <a:gd name="T0" fmla="*/ 0 w 1357"/>
                <a:gd name="T1" fmla="*/ 0 h 1357"/>
                <a:gd name="T2" fmla="*/ 1357 w 1357"/>
                <a:gd name="T3" fmla="*/ 1357 h 1357"/>
              </a:gdLst>
              <a:ahLst/>
              <a:cxnLst/>
              <a:rect l="T0" t="T1" r="T2" b="T3"/>
              <a:pathLst>
                <a:path w="1357" h="1357">
                  <a:moveTo>
                    <a:pt x="531" y="149"/>
                  </a:moveTo>
                  <a:cubicBezTo>
                    <a:pt x="805" y="149"/>
                    <a:pt x="1052" y="313"/>
                    <a:pt x="1156" y="566"/>
                  </a:cubicBezTo>
                  <a:cubicBezTo>
                    <a:pt x="1261" y="819"/>
                    <a:pt x="1204" y="1110"/>
                    <a:pt x="1010" y="1304"/>
                  </a:cubicBezTo>
                  <a:lnTo>
                    <a:pt x="1063" y="1357"/>
                  </a:lnTo>
                  <a:cubicBezTo>
                    <a:pt x="1357" y="1063"/>
                    <a:pt x="1357" y="587"/>
                    <a:pt x="1063" y="293"/>
                  </a:cubicBezTo>
                  <a:cubicBezTo>
                    <a:pt x="769" y="0"/>
                    <a:pt x="293" y="0"/>
                    <a:pt x="0" y="293"/>
                  </a:cubicBezTo>
                  <a:lnTo>
                    <a:pt x="53" y="346"/>
                  </a:lnTo>
                  <a:cubicBezTo>
                    <a:pt x="180" y="219"/>
                    <a:pt x="352" y="148"/>
                    <a:pt x="531" y="149"/>
                  </a:cubicBezTo>
                  <a:lnTo>
                    <a:pt x="531" y="1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10772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97" name="자유형: 도형 4196"/>
            <p:cNvSpPr/>
            <p:nvPr/>
          </p:nvSpPr>
          <p:spPr>
            <a:xfrm>
              <a:off x="-972899" y="3815630"/>
              <a:ext cx="2241073" cy="2242748"/>
            </a:xfrm>
            <a:custGeom>
              <a:avLst/>
              <a:gdLst>
                <a:gd name="T0" fmla="*/ 0 w 1412"/>
                <a:gd name="T1" fmla="*/ 0 h 1412"/>
                <a:gd name="T2" fmla="*/ 1412 w 1412"/>
                <a:gd name="T3" fmla="*/ 1412 h 1412"/>
              </a:gdLst>
              <a:ahLst/>
              <a:cxnLst/>
              <a:rect l="T0" t="T1" r="T2" b="T3"/>
              <a:pathLst>
                <a:path w="1412" h="1412">
                  <a:moveTo>
                    <a:pt x="53" y="295"/>
                  </a:moveTo>
                  <a:cubicBezTo>
                    <a:pt x="346" y="1"/>
                    <a:pt x="823" y="1"/>
                    <a:pt x="1116" y="295"/>
                  </a:cubicBezTo>
                  <a:cubicBezTo>
                    <a:pt x="1410" y="589"/>
                    <a:pt x="1410" y="1065"/>
                    <a:pt x="1116" y="1359"/>
                  </a:cubicBezTo>
                  <a:lnTo>
                    <a:pt x="1170" y="1412"/>
                  </a:lnTo>
                  <a:cubicBezTo>
                    <a:pt x="1325" y="1257"/>
                    <a:pt x="1412" y="1046"/>
                    <a:pt x="1412" y="827"/>
                  </a:cubicBezTo>
                  <a:cubicBezTo>
                    <a:pt x="1412" y="370"/>
                    <a:pt x="1042" y="0"/>
                    <a:pt x="584" y="0"/>
                  </a:cubicBezTo>
                  <a:cubicBezTo>
                    <a:pt x="365" y="0"/>
                    <a:pt x="155" y="87"/>
                    <a:pt x="0" y="242"/>
                  </a:cubicBezTo>
                  <a:lnTo>
                    <a:pt x="53" y="2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10772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720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1" name="Group 1"/>
          <p:cNvGrpSpPr/>
          <p:nvPr/>
        </p:nvGrpSpPr>
        <p:grpSpPr>
          <a:xfrm>
            <a:off x="-1180819" y="3434731"/>
            <a:ext cx="2917247" cy="2917302"/>
            <a:chOff x="-1180819" y="3434731"/>
            <a:chExt cx="2917247" cy="2917302"/>
          </a:xfrm>
        </p:grpSpPr>
        <p:sp>
          <p:nvSpPr>
            <p:cNvPr id="5132" name="자유형: 도형 5131"/>
            <p:cNvSpPr/>
            <p:nvPr/>
          </p:nvSpPr>
          <p:spPr>
            <a:xfrm>
              <a:off x="-1180819" y="3434731"/>
              <a:ext cx="2917247" cy="2917302"/>
            </a:xfrm>
            <a:custGeom>
              <a:avLst/>
              <a:gdLst>
                <a:gd name="T0" fmla="*/ 0 w 1838"/>
                <a:gd name="T1" fmla="*/ 0 h 1837"/>
                <a:gd name="T2" fmla="*/ 1838 w 1838"/>
                <a:gd name="T3" fmla="*/ 1837 h 1837"/>
              </a:gdLst>
              <a:ahLst/>
              <a:cxnLst/>
              <a:rect l="T0" t="T1" r="T2" b="T3"/>
              <a:pathLst>
                <a:path w="1838" h="1837">
                  <a:moveTo>
                    <a:pt x="759" y="0"/>
                  </a:moveTo>
                  <a:cubicBezTo>
                    <a:pt x="475" y="0"/>
                    <a:pt x="201" y="113"/>
                    <a:pt x="0" y="315"/>
                  </a:cubicBezTo>
                  <a:lnTo>
                    <a:pt x="1522" y="1837"/>
                  </a:lnTo>
                  <a:cubicBezTo>
                    <a:pt x="1724" y="1636"/>
                    <a:pt x="1838" y="1362"/>
                    <a:pt x="1837" y="1076"/>
                  </a:cubicBezTo>
                  <a:cubicBezTo>
                    <a:pt x="1837" y="481"/>
                    <a:pt x="1355" y="0"/>
                    <a:pt x="761" y="0"/>
                  </a:cubicBezTo>
                  <a:quadBezTo>
                    <a:pt x="760" y="0"/>
                    <a:pt x="759" y="0"/>
                  </a:quadBezTo>
                  <a:lnTo>
                    <a:pt x="759" y="0"/>
                  </a:lnTo>
                  <a:close/>
                </a:path>
              </a:pathLst>
            </a:custGeom>
            <a:solidFill>
              <a:srgbClr val="00FF79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5133" name="자유형: 도형 5132"/>
            <p:cNvSpPr/>
            <p:nvPr/>
          </p:nvSpPr>
          <p:spPr>
            <a:xfrm>
              <a:off x="-55482" y="5025084"/>
              <a:ext cx="241187" cy="203175"/>
            </a:xfrm>
            <a:custGeom>
              <a:avLst/>
              <a:gdLst>
                <a:gd name="T0" fmla="*/ 0 w 153"/>
                <a:gd name="T1" fmla="*/ 0 h 128"/>
                <a:gd name="T2" fmla="*/ 153 w 153"/>
                <a:gd name="T3" fmla="*/ 128 h 128"/>
              </a:gdLst>
              <a:ahLst/>
              <a:cxnLst/>
              <a:rect l="T0" t="T1" r="T2" b="T3"/>
              <a:pathLst>
                <a:path w="153" h="128">
                  <a:moveTo>
                    <a:pt x="52" y="0"/>
                  </a:moveTo>
                  <a:cubicBezTo>
                    <a:pt x="33" y="0"/>
                    <a:pt x="14" y="7"/>
                    <a:pt x="0" y="22"/>
                  </a:cubicBezTo>
                  <a:lnTo>
                    <a:pt x="106" y="128"/>
                  </a:lnTo>
                  <a:cubicBezTo>
                    <a:pt x="153" y="80"/>
                    <a:pt x="119" y="0"/>
                    <a:pt x="52" y="0"/>
                  </a:cubicBezTo>
                  <a:lnTo>
                    <a:pt x="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10772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5134" name="자유형: 도형 5133"/>
            <p:cNvSpPr/>
            <p:nvPr/>
          </p:nvSpPr>
          <p:spPr>
            <a:xfrm>
              <a:off x="-141218" y="4880684"/>
              <a:ext cx="430074" cy="431692"/>
            </a:xfrm>
            <a:custGeom>
              <a:avLst/>
              <a:gdLst>
                <a:gd name="T0" fmla="*/ 0 w 271"/>
                <a:gd name="T1" fmla="*/ 0 h 271"/>
                <a:gd name="T2" fmla="*/ 271 w 271"/>
                <a:gd name="T3" fmla="*/ 271 h 271"/>
              </a:gdLst>
              <a:ahLst/>
              <a:cxnLst/>
              <a:rect l="T0" t="T1" r="T2" b="T3"/>
              <a:pathLst>
                <a:path w="271" h="271">
                  <a:moveTo>
                    <a:pt x="106" y="90"/>
                  </a:moveTo>
                  <a:cubicBezTo>
                    <a:pt x="172" y="90"/>
                    <a:pt x="206" y="171"/>
                    <a:pt x="159" y="218"/>
                  </a:cubicBezTo>
                  <a:lnTo>
                    <a:pt x="212" y="271"/>
                  </a:lnTo>
                  <a:cubicBezTo>
                    <a:pt x="271" y="212"/>
                    <a:pt x="271" y="117"/>
                    <a:pt x="212" y="58"/>
                  </a:cubicBezTo>
                  <a:cubicBezTo>
                    <a:pt x="153" y="0"/>
                    <a:pt x="58" y="0"/>
                    <a:pt x="0" y="58"/>
                  </a:cubicBezTo>
                  <a:lnTo>
                    <a:pt x="53" y="112"/>
                  </a:lnTo>
                  <a:cubicBezTo>
                    <a:pt x="67" y="98"/>
                    <a:pt x="86" y="90"/>
                    <a:pt x="106" y="90"/>
                  </a:cubicBezTo>
                  <a:lnTo>
                    <a:pt x="106" y="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10772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5135" name="자유형: 도형 5134"/>
            <p:cNvSpPr/>
            <p:nvPr/>
          </p:nvSpPr>
          <p:spPr>
            <a:xfrm>
              <a:off x="-225335" y="4785459"/>
              <a:ext cx="637994" cy="611034"/>
            </a:xfrm>
            <a:custGeom>
              <a:avLst/>
              <a:gdLst>
                <a:gd name="T0" fmla="*/ 0 w 402"/>
                <a:gd name="T1" fmla="*/ 0 h 385"/>
                <a:gd name="T2" fmla="*/ 402 w 402"/>
                <a:gd name="T3" fmla="*/ 385 h 385"/>
              </a:gdLst>
              <a:ahLst/>
              <a:cxnLst/>
              <a:rect l="T0" t="T1" r="T2" b="T3"/>
              <a:pathLst>
                <a:path w="402" h="385">
                  <a:moveTo>
                    <a:pt x="159" y="0"/>
                  </a:moveTo>
                  <a:cubicBezTo>
                    <a:pt x="99" y="0"/>
                    <a:pt x="42" y="23"/>
                    <a:pt x="0" y="65"/>
                  </a:cubicBezTo>
                  <a:lnTo>
                    <a:pt x="53" y="119"/>
                  </a:lnTo>
                  <a:cubicBezTo>
                    <a:pt x="111" y="60"/>
                    <a:pt x="207" y="60"/>
                    <a:pt x="266" y="119"/>
                  </a:cubicBezTo>
                  <a:cubicBezTo>
                    <a:pt x="324" y="177"/>
                    <a:pt x="324" y="273"/>
                    <a:pt x="266" y="331"/>
                  </a:cubicBezTo>
                  <a:lnTo>
                    <a:pt x="319" y="385"/>
                  </a:lnTo>
                  <a:cubicBezTo>
                    <a:pt x="383" y="320"/>
                    <a:pt x="402" y="223"/>
                    <a:pt x="367" y="139"/>
                  </a:cubicBezTo>
                  <a:cubicBezTo>
                    <a:pt x="332" y="55"/>
                    <a:pt x="250" y="0"/>
                    <a:pt x="159" y="0"/>
                  </a:cubicBezTo>
                  <a:lnTo>
                    <a:pt x="15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10772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5136" name="자유형: 도형 5135"/>
            <p:cNvSpPr/>
            <p:nvPr/>
          </p:nvSpPr>
          <p:spPr>
            <a:xfrm>
              <a:off x="-309452" y="4618788"/>
              <a:ext cx="860203" cy="861822"/>
            </a:xfrm>
            <a:custGeom>
              <a:avLst/>
              <a:gdLst>
                <a:gd name="T0" fmla="*/ 0 w 543"/>
                <a:gd name="T1" fmla="*/ 0 h 543"/>
                <a:gd name="T2" fmla="*/ 543 w 543"/>
                <a:gd name="T3" fmla="*/ 543 h 543"/>
              </a:gdLst>
              <a:ahLst/>
              <a:cxnLst/>
              <a:rect l="T0" t="T1" r="T2" b="T3"/>
              <a:pathLst>
                <a:path w="543" h="543">
                  <a:moveTo>
                    <a:pt x="212" y="104"/>
                  </a:moveTo>
                  <a:cubicBezTo>
                    <a:pt x="303" y="104"/>
                    <a:pt x="386" y="159"/>
                    <a:pt x="421" y="244"/>
                  </a:cubicBezTo>
                  <a:cubicBezTo>
                    <a:pt x="455" y="328"/>
                    <a:pt x="436" y="425"/>
                    <a:pt x="372" y="489"/>
                  </a:cubicBezTo>
                  <a:lnTo>
                    <a:pt x="425" y="543"/>
                  </a:lnTo>
                  <a:cubicBezTo>
                    <a:pt x="543" y="425"/>
                    <a:pt x="543" y="235"/>
                    <a:pt x="425" y="117"/>
                  </a:cubicBezTo>
                  <a:cubicBezTo>
                    <a:pt x="308" y="0"/>
                    <a:pt x="117" y="0"/>
                    <a:pt x="0" y="117"/>
                  </a:cubicBezTo>
                  <a:lnTo>
                    <a:pt x="53" y="170"/>
                  </a:lnTo>
                  <a:cubicBezTo>
                    <a:pt x="95" y="128"/>
                    <a:pt x="152" y="104"/>
                    <a:pt x="212" y="104"/>
                  </a:cubicBezTo>
                  <a:lnTo>
                    <a:pt x="212" y="1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10772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5140" name="자유형: 도형 5139"/>
            <p:cNvSpPr/>
            <p:nvPr/>
          </p:nvSpPr>
          <p:spPr>
            <a:xfrm>
              <a:off x="-393569" y="4547342"/>
              <a:ext cx="1063379" cy="1019004"/>
            </a:xfrm>
            <a:custGeom>
              <a:avLst/>
              <a:gdLst>
                <a:gd name="T0" fmla="*/ 0 w 671"/>
                <a:gd name="T1" fmla="*/ 0 h 641"/>
                <a:gd name="T2" fmla="*/ 671 w 671"/>
                <a:gd name="T3" fmla="*/ 641 h 641"/>
              </a:gdLst>
              <a:ahLst/>
              <a:cxnLst/>
              <a:rect l="T0" t="T1" r="T2" b="T3"/>
              <a:pathLst>
                <a:path w="671" h="641">
                  <a:moveTo>
                    <a:pt x="265" y="0"/>
                  </a:moveTo>
                  <a:cubicBezTo>
                    <a:pt x="166" y="0"/>
                    <a:pt x="70" y="39"/>
                    <a:pt x="0" y="109"/>
                  </a:cubicBezTo>
                  <a:lnTo>
                    <a:pt x="53" y="163"/>
                  </a:lnTo>
                  <a:cubicBezTo>
                    <a:pt x="170" y="45"/>
                    <a:pt x="361" y="45"/>
                    <a:pt x="478" y="163"/>
                  </a:cubicBezTo>
                  <a:cubicBezTo>
                    <a:pt x="596" y="280"/>
                    <a:pt x="596" y="471"/>
                    <a:pt x="478" y="588"/>
                  </a:cubicBezTo>
                  <a:lnTo>
                    <a:pt x="531" y="641"/>
                  </a:lnTo>
                  <a:cubicBezTo>
                    <a:pt x="639" y="534"/>
                    <a:pt x="671" y="372"/>
                    <a:pt x="613" y="232"/>
                  </a:cubicBezTo>
                  <a:cubicBezTo>
                    <a:pt x="554" y="91"/>
                    <a:pt x="417" y="0"/>
                    <a:pt x="265" y="0"/>
                  </a:cubicBezTo>
                  <a:lnTo>
                    <a:pt x="26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10772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5141" name="자유형: 도형 5140"/>
            <p:cNvSpPr/>
            <p:nvPr/>
          </p:nvSpPr>
          <p:spPr>
            <a:xfrm>
              <a:off x="-477686" y="4372744"/>
              <a:ext cx="1276044" cy="1277718"/>
            </a:xfrm>
            <a:custGeom>
              <a:avLst/>
              <a:gdLst>
                <a:gd name="T0" fmla="*/ 0 w 805"/>
                <a:gd name="T1" fmla="*/ 0 h 805"/>
                <a:gd name="T2" fmla="*/ 805 w 805"/>
                <a:gd name="T3" fmla="*/ 805 h 805"/>
              </a:gdLst>
              <a:ahLst/>
              <a:cxnLst/>
              <a:rect l="T0" t="T1" r="T2" b="T3"/>
              <a:pathLst>
                <a:path w="805" h="805">
                  <a:moveTo>
                    <a:pt x="318" y="110"/>
                  </a:moveTo>
                  <a:cubicBezTo>
                    <a:pt x="470" y="110"/>
                    <a:pt x="607" y="201"/>
                    <a:pt x="665" y="342"/>
                  </a:cubicBezTo>
                  <a:cubicBezTo>
                    <a:pt x="724" y="482"/>
                    <a:pt x="692" y="644"/>
                    <a:pt x="584" y="751"/>
                  </a:cubicBezTo>
                  <a:lnTo>
                    <a:pt x="638" y="805"/>
                  </a:lnTo>
                  <a:cubicBezTo>
                    <a:pt x="805" y="627"/>
                    <a:pt x="800" y="349"/>
                    <a:pt x="628" y="176"/>
                  </a:cubicBezTo>
                  <a:cubicBezTo>
                    <a:pt x="455" y="4"/>
                    <a:pt x="177" y="0"/>
                    <a:pt x="0" y="166"/>
                  </a:cubicBezTo>
                  <a:lnTo>
                    <a:pt x="53" y="220"/>
                  </a:lnTo>
                  <a:cubicBezTo>
                    <a:pt x="123" y="149"/>
                    <a:pt x="219" y="109"/>
                    <a:pt x="318" y="110"/>
                  </a:cubicBezTo>
                  <a:lnTo>
                    <a:pt x="318" y="1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10772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5142" name="자유형: 도형 5141"/>
            <p:cNvSpPr/>
            <p:nvPr/>
          </p:nvSpPr>
          <p:spPr>
            <a:xfrm>
              <a:off x="-563422" y="4307661"/>
              <a:ext cx="1490327" cy="1426919"/>
            </a:xfrm>
            <a:custGeom>
              <a:avLst/>
              <a:gdLst>
                <a:gd name="T0" fmla="*/ 0 w 939"/>
                <a:gd name="T1" fmla="*/ 0 h 898"/>
                <a:gd name="T2" fmla="*/ 939 w 939"/>
                <a:gd name="T3" fmla="*/ 898 h 898"/>
              </a:gdLst>
              <a:ahLst/>
              <a:cxnLst/>
              <a:rect l="T0" t="T1" r="T2" b="T3"/>
              <a:pathLst>
                <a:path w="939" h="898">
                  <a:moveTo>
                    <a:pt x="371" y="0"/>
                  </a:moveTo>
                  <a:cubicBezTo>
                    <a:pt x="232" y="0"/>
                    <a:pt x="98" y="55"/>
                    <a:pt x="0" y="153"/>
                  </a:cubicBezTo>
                  <a:lnTo>
                    <a:pt x="53" y="207"/>
                  </a:lnTo>
                  <a:cubicBezTo>
                    <a:pt x="230" y="40"/>
                    <a:pt x="509" y="44"/>
                    <a:pt x="681" y="216"/>
                  </a:cubicBezTo>
                  <a:cubicBezTo>
                    <a:pt x="853" y="389"/>
                    <a:pt x="858" y="667"/>
                    <a:pt x="691" y="845"/>
                  </a:cubicBezTo>
                  <a:lnTo>
                    <a:pt x="744" y="898"/>
                  </a:lnTo>
                  <a:cubicBezTo>
                    <a:pt x="894" y="747"/>
                    <a:pt x="939" y="521"/>
                    <a:pt x="857" y="324"/>
                  </a:cubicBezTo>
                  <a:cubicBezTo>
                    <a:pt x="776" y="128"/>
                    <a:pt x="584" y="0"/>
                    <a:pt x="371" y="0"/>
                  </a:cubicBezTo>
                  <a:lnTo>
                    <a:pt x="37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10772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5143" name="자유형: 도형 5142"/>
            <p:cNvSpPr/>
            <p:nvPr/>
          </p:nvSpPr>
          <p:spPr>
            <a:xfrm>
              <a:off x="-647539" y="4094996"/>
              <a:ext cx="1722082" cy="1723700"/>
            </a:xfrm>
            <a:custGeom>
              <a:avLst/>
              <a:gdLst>
                <a:gd name="T0" fmla="*/ 0 w 1085"/>
                <a:gd name="T1" fmla="*/ 0 h 1086"/>
                <a:gd name="T2" fmla="*/ 1085 w 1085"/>
                <a:gd name="T3" fmla="*/ 1086 h 1086"/>
              </a:gdLst>
              <a:ahLst/>
              <a:cxnLst/>
              <a:rect l="T0" t="T1" r="T2" b="T3"/>
              <a:pathLst>
                <a:path w="1085" h="1086">
                  <a:moveTo>
                    <a:pt x="425" y="134"/>
                  </a:moveTo>
                  <a:cubicBezTo>
                    <a:pt x="638" y="134"/>
                    <a:pt x="829" y="262"/>
                    <a:pt x="911" y="459"/>
                  </a:cubicBezTo>
                  <a:cubicBezTo>
                    <a:pt x="992" y="655"/>
                    <a:pt x="948" y="882"/>
                    <a:pt x="797" y="1032"/>
                  </a:cubicBezTo>
                  <a:lnTo>
                    <a:pt x="850" y="1086"/>
                  </a:lnTo>
                  <a:cubicBezTo>
                    <a:pt x="1085" y="850"/>
                    <a:pt x="1085" y="469"/>
                    <a:pt x="850" y="235"/>
                  </a:cubicBezTo>
                  <a:cubicBezTo>
                    <a:pt x="616" y="0"/>
                    <a:pt x="234" y="0"/>
                    <a:pt x="0" y="235"/>
                  </a:cubicBezTo>
                  <a:lnTo>
                    <a:pt x="53" y="288"/>
                  </a:lnTo>
                  <a:cubicBezTo>
                    <a:pt x="151" y="189"/>
                    <a:pt x="285" y="134"/>
                    <a:pt x="425" y="134"/>
                  </a:cubicBezTo>
                  <a:lnTo>
                    <a:pt x="425" y="1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10772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5144" name="자유형: 도형 5143"/>
            <p:cNvSpPr/>
            <p:nvPr/>
          </p:nvSpPr>
          <p:spPr>
            <a:xfrm>
              <a:off x="-731656" y="4069600"/>
              <a:ext cx="1917276" cy="1833214"/>
            </a:xfrm>
            <a:custGeom>
              <a:avLst/>
              <a:gdLst>
                <a:gd name="T0" fmla="*/ 0 w 1208"/>
                <a:gd name="T1" fmla="*/ 0 h 1155"/>
                <a:gd name="T2" fmla="*/ 1208 w 1208"/>
                <a:gd name="T3" fmla="*/ 1155 h 1155"/>
              </a:gdLst>
              <a:ahLst/>
              <a:cxnLst/>
              <a:rect l="T0" t="T1" r="T2" b="T3"/>
              <a:pathLst>
                <a:path w="1208" h="1155">
                  <a:moveTo>
                    <a:pt x="478" y="0"/>
                  </a:moveTo>
                  <a:cubicBezTo>
                    <a:pt x="298" y="0"/>
                    <a:pt x="126" y="71"/>
                    <a:pt x="0" y="198"/>
                  </a:cubicBezTo>
                  <a:lnTo>
                    <a:pt x="53" y="251"/>
                  </a:lnTo>
                  <a:cubicBezTo>
                    <a:pt x="288" y="16"/>
                    <a:pt x="668" y="16"/>
                    <a:pt x="904" y="251"/>
                  </a:cubicBezTo>
                  <a:cubicBezTo>
                    <a:pt x="1138" y="486"/>
                    <a:pt x="1138" y="867"/>
                    <a:pt x="904" y="1102"/>
                  </a:cubicBezTo>
                  <a:lnTo>
                    <a:pt x="957" y="1155"/>
                  </a:lnTo>
                  <a:cubicBezTo>
                    <a:pt x="1150" y="961"/>
                    <a:pt x="1208" y="670"/>
                    <a:pt x="1103" y="418"/>
                  </a:cubicBezTo>
                  <a:cubicBezTo>
                    <a:pt x="998" y="165"/>
                    <a:pt x="752" y="0"/>
                    <a:pt x="478" y="0"/>
                  </a:cubicBezTo>
                  <a:lnTo>
                    <a:pt x="47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10772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5145" name="자유형: 도형 5144"/>
            <p:cNvSpPr/>
            <p:nvPr/>
          </p:nvSpPr>
          <p:spPr>
            <a:xfrm>
              <a:off x="-815773" y="3833100"/>
              <a:ext cx="2152212" cy="2153830"/>
            </a:xfrm>
            <a:custGeom>
              <a:avLst/>
              <a:gdLst>
                <a:gd name="T0" fmla="*/ 0 w 1357"/>
                <a:gd name="T1" fmla="*/ 0 h 1357"/>
                <a:gd name="T2" fmla="*/ 1357 w 1357"/>
                <a:gd name="T3" fmla="*/ 1357 h 1357"/>
              </a:gdLst>
              <a:ahLst/>
              <a:cxnLst/>
              <a:rect l="T0" t="T1" r="T2" b="T3"/>
              <a:pathLst>
                <a:path w="1357" h="1357">
                  <a:moveTo>
                    <a:pt x="531" y="149"/>
                  </a:moveTo>
                  <a:cubicBezTo>
                    <a:pt x="805" y="149"/>
                    <a:pt x="1052" y="313"/>
                    <a:pt x="1156" y="566"/>
                  </a:cubicBezTo>
                  <a:cubicBezTo>
                    <a:pt x="1261" y="819"/>
                    <a:pt x="1204" y="1110"/>
                    <a:pt x="1010" y="1304"/>
                  </a:cubicBezTo>
                  <a:lnTo>
                    <a:pt x="1063" y="1357"/>
                  </a:lnTo>
                  <a:cubicBezTo>
                    <a:pt x="1357" y="1063"/>
                    <a:pt x="1357" y="587"/>
                    <a:pt x="1063" y="293"/>
                  </a:cubicBezTo>
                  <a:cubicBezTo>
                    <a:pt x="769" y="0"/>
                    <a:pt x="293" y="0"/>
                    <a:pt x="0" y="293"/>
                  </a:cubicBezTo>
                  <a:lnTo>
                    <a:pt x="53" y="346"/>
                  </a:lnTo>
                  <a:cubicBezTo>
                    <a:pt x="180" y="219"/>
                    <a:pt x="352" y="148"/>
                    <a:pt x="531" y="149"/>
                  </a:cubicBezTo>
                  <a:lnTo>
                    <a:pt x="531" y="1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10772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5146" name="자유형: 도형 5145"/>
            <p:cNvSpPr/>
            <p:nvPr/>
          </p:nvSpPr>
          <p:spPr>
            <a:xfrm>
              <a:off x="-899890" y="3829919"/>
              <a:ext cx="2239510" cy="2242748"/>
            </a:xfrm>
            <a:custGeom>
              <a:avLst/>
              <a:gdLst>
                <a:gd name="T0" fmla="*/ 0 w 1412"/>
                <a:gd name="T1" fmla="*/ 0 h 1412"/>
                <a:gd name="T2" fmla="*/ 1412 w 1412"/>
                <a:gd name="T3" fmla="*/ 1412 h 1412"/>
              </a:gdLst>
              <a:ahLst/>
              <a:cxnLst/>
              <a:rect l="T0" t="T1" r="T2" b="T3"/>
              <a:pathLst>
                <a:path w="1412" h="1412">
                  <a:moveTo>
                    <a:pt x="53" y="295"/>
                  </a:moveTo>
                  <a:cubicBezTo>
                    <a:pt x="346" y="1"/>
                    <a:pt x="823" y="1"/>
                    <a:pt x="1116" y="295"/>
                  </a:cubicBezTo>
                  <a:cubicBezTo>
                    <a:pt x="1410" y="589"/>
                    <a:pt x="1410" y="1065"/>
                    <a:pt x="1116" y="1359"/>
                  </a:cubicBezTo>
                  <a:lnTo>
                    <a:pt x="1170" y="1412"/>
                  </a:lnTo>
                  <a:cubicBezTo>
                    <a:pt x="1325" y="1257"/>
                    <a:pt x="1412" y="1046"/>
                    <a:pt x="1412" y="827"/>
                  </a:cubicBezTo>
                  <a:cubicBezTo>
                    <a:pt x="1412" y="370"/>
                    <a:pt x="1042" y="0"/>
                    <a:pt x="584" y="0"/>
                  </a:cubicBezTo>
                  <a:cubicBezTo>
                    <a:pt x="365" y="0"/>
                    <a:pt x="155" y="87"/>
                    <a:pt x="0" y="242"/>
                  </a:cubicBezTo>
                  <a:lnTo>
                    <a:pt x="53" y="2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10772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sp>
        <p:nvSpPr>
          <p:cNvPr id="5147" name="타원 5146"/>
          <p:cNvSpPr/>
          <p:nvPr/>
        </p:nvSpPr>
        <p:spPr>
          <a:xfrm>
            <a:off x="7932897" y="-328486"/>
            <a:ext cx="1352291" cy="1349053"/>
          </a:xfrm>
          <a:prstGeom prst="ellipse">
            <a:avLst/>
          </a:prstGeom>
          <a:solidFill>
            <a:srgbClr val="00FF79">
              <a:alpha val="100000"/>
            </a:srgbClr>
          </a:solidFill>
          <a:ln>
            <a:noFill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</a:pPr>
            <a:endParaRPr kumimoji="1" lang="ko-KR" altLang="en-US" sz="1200" b="0" i="0" u="none" baseline="0" dirty="0">
              <a:solidFill>
                <a:schemeClr val="tx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grpSp>
        <p:nvGrpSpPr>
          <p:cNvPr id="5148" name="Group 2"/>
          <p:cNvGrpSpPr/>
          <p:nvPr/>
        </p:nvGrpSpPr>
        <p:grpSpPr>
          <a:xfrm>
            <a:off x="8447144" y="182523"/>
            <a:ext cx="323797" cy="325360"/>
            <a:chOff x="8447144" y="182523"/>
            <a:chExt cx="323797" cy="325360"/>
          </a:xfrm>
        </p:grpSpPr>
        <p:sp>
          <p:nvSpPr>
            <p:cNvPr id="5149" name="자유형: 도형 5148"/>
            <p:cNvSpPr/>
            <p:nvPr/>
          </p:nvSpPr>
          <p:spPr>
            <a:xfrm>
              <a:off x="8448707" y="196812"/>
              <a:ext cx="309508" cy="307945"/>
            </a:xfrm>
            <a:custGeom>
              <a:avLst/>
              <a:gdLst>
                <a:gd name="T0" fmla="*/ 0 w 194"/>
                <a:gd name="T1" fmla="*/ 0 h 194"/>
                <a:gd name="T2" fmla="*/ 194 w 194"/>
                <a:gd name="T3" fmla="*/ 194 h 194"/>
              </a:gdLst>
              <a:ahLst/>
              <a:cxnLst/>
              <a:rect l="T0" t="T1" r="T2" b="T3"/>
              <a:pathLst>
                <a:path w="194" h="194">
                  <a:moveTo>
                    <a:pt x="194" y="93"/>
                  </a:moveTo>
                  <a:cubicBezTo>
                    <a:pt x="194" y="131"/>
                    <a:pt x="171" y="165"/>
                    <a:pt x="136" y="179"/>
                  </a:cubicBezTo>
                  <a:cubicBezTo>
                    <a:pt x="101" y="194"/>
                    <a:pt x="61" y="186"/>
                    <a:pt x="34" y="159"/>
                  </a:cubicBezTo>
                  <a:cubicBezTo>
                    <a:pt x="7" y="133"/>
                    <a:pt x="0" y="92"/>
                    <a:pt x="14" y="57"/>
                  </a:cubicBezTo>
                  <a:cubicBezTo>
                    <a:pt x="29" y="22"/>
                    <a:pt x="63" y="0"/>
                    <a:pt x="100" y="0"/>
                  </a:cubicBezTo>
                  <a:cubicBezTo>
                    <a:pt x="152" y="0"/>
                    <a:pt x="194" y="41"/>
                    <a:pt x="194" y="93"/>
                  </a:cubicBezTo>
                  <a:lnTo>
                    <a:pt x="194" y="93"/>
                  </a:lnTo>
                  <a:close/>
                </a:path>
              </a:pathLst>
            </a:custGeom>
            <a:noFill/>
            <a:ln w="6865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5150" name="자유형: 도형 5149"/>
            <p:cNvSpPr/>
            <p:nvPr/>
          </p:nvSpPr>
          <p:spPr>
            <a:xfrm>
              <a:off x="8447144" y="182523"/>
              <a:ext cx="323797" cy="325360"/>
            </a:xfrm>
            <a:custGeom>
              <a:avLst/>
              <a:gdLst>
                <a:gd name="T0" fmla="*/ 0 w 204"/>
                <a:gd name="T1" fmla="*/ 0 h 204"/>
                <a:gd name="T2" fmla="*/ 204 w 204"/>
                <a:gd name="T3" fmla="*/ 204 h 204"/>
              </a:gdLst>
              <a:ahLst/>
              <a:cxnLst/>
              <a:rect l="T0" t="T1" r="T2" b="T3"/>
              <a:pathLst>
                <a:path w="204" h="204">
                  <a:moveTo>
                    <a:pt x="204" y="204"/>
                  </a:moveTo>
                  <a:lnTo>
                    <a:pt x="0" y="0"/>
                  </a:lnTo>
                </a:path>
              </a:pathLst>
            </a:custGeom>
            <a:noFill/>
            <a:ln w="6865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5151" name="자유형: 도형 5150"/>
            <p:cNvSpPr/>
            <p:nvPr/>
          </p:nvSpPr>
          <p:spPr>
            <a:xfrm>
              <a:off x="8447144" y="182523"/>
              <a:ext cx="323797" cy="325360"/>
            </a:xfrm>
            <a:custGeom>
              <a:avLst/>
              <a:gdLst>
                <a:gd name="T0" fmla="*/ 0 w 204"/>
                <a:gd name="T1" fmla="*/ 0 h 204"/>
                <a:gd name="T2" fmla="*/ 204 w 204"/>
                <a:gd name="T3" fmla="*/ 204 h 204"/>
              </a:gdLst>
              <a:ahLst/>
              <a:cxnLst/>
              <a:rect l="T0" t="T1" r="T2" b="T3"/>
              <a:pathLst>
                <a:path w="204" h="204">
                  <a:moveTo>
                    <a:pt x="204" y="0"/>
                  </a:moveTo>
                  <a:lnTo>
                    <a:pt x="0" y="204"/>
                  </a:lnTo>
                </a:path>
              </a:pathLst>
            </a:custGeom>
            <a:noFill/>
            <a:ln w="6865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871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52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9" name="Group 1"/>
          <p:cNvGrpSpPr/>
          <p:nvPr/>
        </p:nvGrpSpPr>
        <p:grpSpPr>
          <a:xfrm>
            <a:off x="7355130" y="-1301441"/>
            <a:ext cx="2909376" cy="2907702"/>
            <a:chOff x="7621771" y="-1034801"/>
            <a:chExt cx="2376040" cy="2374421"/>
          </a:xfrm>
        </p:grpSpPr>
        <p:sp>
          <p:nvSpPr>
            <p:cNvPr id="6150" name="자유형: 도형 6149"/>
            <p:cNvSpPr/>
            <p:nvPr/>
          </p:nvSpPr>
          <p:spPr>
            <a:xfrm>
              <a:off x="7621771" y="-1034801"/>
              <a:ext cx="2376040" cy="2374421"/>
            </a:xfrm>
            <a:custGeom>
              <a:avLst/>
              <a:gdLst>
                <a:gd name="T0" fmla="*/ 0 w 1666"/>
                <a:gd name="T1" fmla="*/ 0 h 1411"/>
                <a:gd name="T2" fmla="*/ 1666 w 1666"/>
                <a:gd name="T3" fmla="*/ 1411 h 1411"/>
              </a:gdLst>
              <a:ahLst/>
              <a:cxnLst/>
              <a:rect l="T0" t="T1" r="T2" b="T3"/>
              <a:pathLst>
                <a:path w="1666" h="1411">
                  <a:moveTo>
                    <a:pt x="1134" y="1286"/>
                  </a:moveTo>
                  <a:cubicBezTo>
                    <a:pt x="1358" y="1225"/>
                    <a:pt x="1550" y="1079"/>
                    <a:pt x="1666" y="877"/>
                  </a:cubicBezTo>
                  <a:lnTo>
                    <a:pt x="147" y="0"/>
                  </a:lnTo>
                  <a:cubicBezTo>
                    <a:pt x="31" y="201"/>
                    <a:pt x="0" y="441"/>
                    <a:pt x="60" y="666"/>
                  </a:cubicBezTo>
                  <a:cubicBezTo>
                    <a:pt x="185" y="1133"/>
                    <a:pt x="665" y="1411"/>
                    <a:pt x="1133" y="1286"/>
                  </a:cubicBezTo>
                  <a:quadBezTo>
                    <a:pt x="1134" y="1286"/>
                    <a:pt x="1134" y="1286"/>
                  </a:quadBezTo>
                  <a:lnTo>
                    <a:pt x="1134" y="1286"/>
                  </a:lnTo>
                  <a:close/>
                </a:path>
              </a:pathLst>
            </a:custGeom>
            <a:solidFill>
              <a:srgbClr val="00FF79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151" name="자유형: 도형 6150"/>
            <p:cNvSpPr/>
            <p:nvPr/>
          </p:nvSpPr>
          <p:spPr>
            <a:xfrm>
              <a:off x="7875741" y="-723730"/>
              <a:ext cx="1826851" cy="1823670"/>
            </a:xfrm>
            <a:custGeom>
              <a:avLst/>
              <a:gdLst>
                <a:gd name="T0" fmla="*/ 0 w 1282"/>
                <a:gd name="T1" fmla="*/ 0 h 1084"/>
                <a:gd name="T2" fmla="*/ 1282 w 1282"/>
                <a:gd name="T3" fmla="*/ 1084 h 1084"/>
              </a:gdLst>
              <a:ahLst/>
              <a:cxnLst/>
              <a:rect l="T0" t="T1" r="T2" b="T3"/>
              <a:pathLst>
                <a:path w="1282" h="1084">
                  <a:moveTo>
                    <a:pt x="1229" y="643"/>
                  </a:moveTo>
                  <a:cubicBezTo>
                    <a:pt x="1060" y="936"/>
                    <a:pt x="685" y="1037"/>
                    <a:pt x="392" y="867"/>
                  </a:cubicBezTo>
                  <a:cubicBezTo>
                    <a:pt x="99" y="698"/>
                    <a:pt x="0" y="323"/>
                    <a:pt x="168" y="31"/>
                  </a:cubicBezTo>
                  <a:lnTo>
                    <a:pt x="115" y="0"/>
                  </a:lnTo>
                  <a:cubicBezTo>
                    <a:pt x="27" y="155"/>
                    <a:pt x="2" y="339"/>
                    <a:pt x="49" y="511"/>
                  </a:cubicBezTo>
                  <a:cubicBezTo>
                    <a:pt x="144" y="871"/>
                    <a:pt x="513" y="1084"/>
                    <a:pt x="873" y="988"/>
                  </a:cubicBezTo>
                  <a:cubicBezTo>
                    <a:pt x="1046" y="942"/>
                    <a:pt x="1193" y="829"/>
                    <a:pt x="1282" y="674"/>
                  </a:cubicBezTo>
                  <a:lnTo>
                    <a:pt x="1229" y="643"/>
                  </a:lnTo>
                  <a:close/>
                </a:path>
              </a:pathLst>
            </a:custGeom>
            <a:noFill/>
            <a:ln w="10772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152" name="자유형: 도형 6151"/>
            <p:cNvSpPr/>
            <p:nvPr/>
          </p:nvSpPr>
          <p:spPr>
            <a:xfrm>
              <a:off x="7994799" y="-584018"/>
              <a:ext cx="1563392" cy="1491890"/>
            </a:xfrm>
            <a:custGeom>
              <a:avLst/>
              <a:gdLst>
                <a:gd name="T0" fmla="*/ 0 w 1065"/>
                <a:gd name="T1" fmla="*/ 0 h 866"/>
                <a:gd name="T2" fmla="*/ 1065 w 1065"/>
                <a:gd name="T3" fmla="*/ 866 h 866"/>
              </a:gdLst>
              <a:ahLst/>
              <a:cxnLst/>
              <a:rect l="T0" t="T1" r="T2" b="T3"/>
              <a:pathLst>
                <a:path w="1065" h="866">
                  <a:moveTo>
                    <a:pt x="731" y="808"/>
                  </a:moveTo>
                  <a:cubicBezTo>
                    <a:pt x="872" y="771"/>
                    <a:pt x="992" y="678"/>
                    <a:pt x="1065" y="552"/>
                  </a:cubicBezTo>
                  <a:lnTo>
                    <a:pt x="1012" y="521"/>
                  </a:lnTo>
                  <a:cubicBezTo>
                    <a:pt x="877" y="755"/>
                    <a:pt x="577" y="836"/>
                    <a:pt x="343" y="700"/>
                  </a:cubicBezTo>
                  <a:cubicBezTo>
                    <a:pt x="108" y="565"/>
                    <a:pt x="28" y="265"/>
                    <a:pt x="163" y="31"/>
                  </a:cubicBezTo>
                  <a:lnTo>
                    <a:pt x="110" y="0"/>
                  </a:lnTo>
                  <a:cubicBezTo>
                    <a:pt x="0" y="193"/>
                    <a:pt x="16" y="435"/>
                    <a:pt x="150" y="611"/>
                  </a:cubicBezTo>
                  <a:cubicBezTo>
                    <a:pt x="286" y="788"/>
                    <a:pt x="515" y="866"/>
                    <a:pt x="730" y="808"/>
                  </a:cubicBezTo>
                  <a:lnTo>
                    <a:pt x="731" y="808"/>
                  </a:lnTo>
                  <a:close/>
                </a:path>
              </a:pathLst>
            </a:custGeom>
            <a:noFill/>
            <a:ln w="10772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153" name="자유형: 도형 6152"/>
            <p:cNvSpPr/>
            <p:nvPr/>
          </p:nvSpPr>
          <p:spPr>
            <a:xfrm>
              <a:off x="8196356" y="-455470"/>
              <a:ext cx="1215817" cy="1160167"/>
            </a:xfrm>
            <a:custGeom>
              <a:avLst/>
              <a:gdLst>
                <a:gd name="T0" fmla="*/ 0 w 828"/>
                <a:gd name="T1" fmla="*/ 0 h 673"/>
                <a:gd name="T2" fmla="*/ 828 w 828"/>
                <a:gd name="T3" fmla="*/ 673 h 673"/>
              </a:gdLst>
              <a:ahLst/>
              <a:cxnLst/>
              <a:rect l="T0" t="T1" r="T2" b="T3"/>
              <a:pathLst>
                <a:path w="828" h="673">
                  <a:moveTo>
                    <a:pt x="568" y="628"/>
                  </a:moveTo>
                  <a:cubicBezTo>
                    <a:pt x="678" y="599"/>
                    <a:pt x="771" y="527"/>
                    <a:pt x="828" y="429"/>
                  </a:cubicBezTo>
                  <a:lnTo>
                    <a:pt x="775" y="398"/>
                  </a:lnTo>
                  <a:cubicBezTo>
                    <a:pt x="670" y="567"/>
                    <a:pt x="451" y="622"/>
                    <a:pt x="278" y="523"/>
                  </a:cubicBezTo>
                  <a:cubicBezTo>
                    <a:pt x="106" y="424"/>
                    <a:pt x="44" y="205"/>
                    <a:pt x="138" y="31"/>
                  </a:cubicBezTo>
                  <a:lnTo>
                    <a:pt x="85" y="0"/>
                  </a:lnTo>
                  <a:cubicBezTo>
                    <a:pt x="0" y="150"/>
                    <a:pt x="12" y="338"/>
                    <a:pt x="117" y="475"/>
                  </a:cubicBezTo>
                  <a:cubicBezTo>
                    <a:pt x="222" y="613"/>
                    <a:pt x="400" y="673"/>
                    <a:pt x="568" y="628"/>
                  </a:cubicBezTo>
                  <a:lnTo>
                    <a:pt x="568" y="628"/>
                  </a:lnTo>
                  <a:close/>
                </a:path>
              </a:pathLst>
            </a:custGeom>
            <a:noFill/>
            <a:ln w="10772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154" name="자유형: 도형 6153"/>
            <p:cNvSpPr/>
            <p:nvPr/>
          </p:nvSpPr>
          <p:spPr>
            <a:xfrm>
              <a:off x="8397914" y="-325304"/>
              <a:ext cx="868241" cy="826880"/>
            </a:xfrm>
            <a:custGeom>
              <a:avLst/>
              <a:gdLst>
                <a:gd name="T0" fmla="*/ 0 w 592"/>
                <a:gd name="T1" fmla="*/ 0 h 481"/>
                <a:gd name="T2" fmla="*/ 592 w 592"/>
                <a:gd name="T3" fmla="*/ 481 h 481"/>
              </a:gdLst>
              <a:ahLst/>
              <a:cxnLst/>
              <a:rect l="T0" t="T1" r="T2" b="T3"/>
              <a:pathLst>
                <a:path w="592" h="481">
                  <a:moveTo>
                    <a:pt x="406" y="449"/>
                  </a:moveTo>
                  <a:cubicBezTo>
                    <a:pt x="484" y="428"/>
                    <a:pt x="551" y="376"/>
                    <a:pt x="592" y="306"/>
                  </a:cubicBezTo>
                  <a:lnTo>
                    <a:pt x="539" y="276"/>
                  </a:lnTo>
                  <a:cubicBezTo>
                    <a:pt x="471" y="393"/>
                    <a:pt x="321" y="433"/>
                    <a:pt x="204" y="365"/>
                  </a:cubicBezTo>
                  <a:cubicBezTo>
                    <a:pt x="86" y="298"/>
                    <a:pt x="46" y="148"/>
                    <a:pt x="114" y="30"/>
                  </a:cubicBezTo>
                  <a:lnTo>
                    <a:pt x="61" y="0"/>
                  </a:lnTo>
                  <a:cubicBezTo>
                    <a:pt x="0" y="107"/>
                    <a:pt x="9" y="241"/>
                    <a:pt x="83" y="339"/>
                  </a:cubicBezTo>
                  <a:cubicBezTo>
                    <a:pt x="159" y="438"/>
                    <a:pt x="286" y="481"/>
                    <a:pt x="406" y="449"/>
                  </a:cubicBezTo>
                  <a:lnTo>
                    <a:pt x="406" y="449"/>
                  </a:lnTo>
                  <a:close/>
                </a:path>
              </a:pathLst>
            </a:custGeom>
            <a:noFill/>
            <a:ln w="10772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155" name="자유형: 도형 6154"/>
            <p:cNvSpPr/>
            <p:nvPr/>
          </p:nvSpPr>
          <p:spPr>
            <a:xfrm>
              <a:off x="8599526" y="-196756"/>
              <a:ext cx="520610" cy="496720"/>
            </a:xfrm>
            <a:custGeom>
              <a:avLst/>
              <a:gdLst>
                <a:gd name="T0" fmla="*/ 0 w 355"/>
                <a:gd name="T1" fmla="*/ 0 h 288"/>
                <a:gd name="T2" fmla="*/ 355 w 355"/>
                <a:gd name="T3" fmla="*/ 288 h 288"/>
              </a:gdLst>
              <a:ahLst/>
              <a:cxnLst/>
              <a:rect l="T0" t="T1" r="T2" b="T3"/>
              <a:pathLst>
                <a:path w="355" h="288">
                  <a:moveTo>
                    <a:pt x="243" y="269"/>
                  </a:moveTo>
                  <a:cubicBezTo>
                    <a:pt x="290" y="256"/>
                    <a:pt x="330" y="226"/>
                    <a:pt x="355" y="183"/>
                  </a:cubicBezTo>
                  <a:lnTo>
                    <a:pt x="302" y="153"/>
                  </a:lnTo>
                  <a:cubicBezTo>
                    <a:pt x="268" y="212"/>
                    <a:pt x="193" y="232"/>
                    <a:pt x="134" y="198"/>
                  </a:cubicBezTo>
                  <a:cubicBezTo>
                    <a:pt x="76" y="164"/>
                    <a:pt x="55" y="89"/>
                    <a:pt x="89" y="30"/>
                  </a:cubicBezTo>
                  <a:lnTo>
                    <a:pt x="36" y="0"/>
                  </a:lnTo>
                  <a:cubicBezTo>
                    <a:pt x="0" y="64"/>
                    <a:pt x="6" y="144"/>
                    <a:pt x="50" y="203"/>
                  </a:cubicBezTo>
                  <a:cubicBezTo>
                    <a:pt x="95" y="262"/>
                    <a:pt x="171" y="288"/>
                    <a:pt x="243" y="269"/>
                  </a:cubicBezTo>
                  <a:lnTo>
                    <a:pt x="243" y="269"/>
                  </a:lnTo>
                  <a:close/>
                </a:path>
              </a:pathLst>
            </a:custGeom>
            <a:noFill/>
            <a:ln w="10772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sp>
        <p:nvSpPr>
          <p:cNvPr id="6156" name="TextBox 6155"/>
          <p:cNvSpPr txBox="1"/>
          <p:nvPr/>
        </p:nvSpPr>
        <p:spPr>
          <a:xfrm>
            <a:off x="-39630" y="4639441"/>
            <a:ext cx="834806" cy="598363"/>
          </a:xfrm>
          <a:prstGeom prst="rect">
            <a:avLst/>
          </a:prstGeom>
          <a:solidFill>
            <a:srgbClr val="00FF79">
              <a:alpha val="100000"/>
            </a:srgbClr>
          </a:solidFill>
          <a:ln>
            <a:noFill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</a:pPr>
            <a:endParaRPr kumimoji="1" lang="ko-KR" altLang="en-US" sz="1200" b="0" i="0" u="none" baseline="0" dirty="0">
              <a:solidFill>
                <a:schemeClr val="tx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grpSp>
        <p:nvGrpSpPr>
          <p:cNvPr id="6157" name="Group 2"/>
          <p:cNvGrpSpPr/>
          <p:nvPr/>
        </p:nvGrpSpPr>
        <p:grpSpPr>
          <a:xfrm>
            <a:off x="-168178" y="4425157"/>
            <a:ext cx="1120480" cy="1004715"/>
            <a:chOff x="-168178" y="4425157"/>
            <a:chExt cx="1120480" cy="1004715"/>
          </a:xfrm>
        </p:grpSpPr>
        <p:sp>
          <p:nvSpPr>
            <p:cNvPr id="6158" name="자유형: 도형 6157"/>
            <p:cNvSpPr/>
            <p:nvPr/>
          </p:nvSpPr>
          <p:spPr>
            <a:xfrm>
              <a:off x="-168178" y="4425157"/>
              <a:ext cx="41249" cy="34885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1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159" name="자유형: 도형 6158"/>
            <p:cNvSpPr/>
            <p:nvPr/>
          </p:nvSpPr>
          <p:spPr>
            <a:xfrm>
              <a:off x="-14233" y="4425157"/>
              <a:ext cx="39630" cy="34885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1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160" name="자유형: 도형 6159"/>
            <p:cNvSpPr/>
            <p:nvPr/>
          </p:nvSpPr>
          <p:spPr>
            <a:xfrm>
              <a:off x="139655" y="4425157"/>
              <a:ext cx="39686" cy="34885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1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164" name="자유형: 도형 6163"/>
            <p:cNvSpPr/>
            <p:nvPr/>
          </p:nvSpPr>
          <p:spPr>
            <a:xfrm>
              <a:off x="293655" y="4425157"/>
              <a:ext cx="41249" cy="36504"/>
            </a:xfrm>
            <a:custGeom>
              <a:avLst/>
              <a:gdLst>
                <a:gd name="T0" fmla="*/ 0 w 25"/>
                <a:gd name="T1" fmla="*/ 0 h 22"/>
                <a:gd name="T2" fmla="*/ 25 w 25"/>
                <a:gd name="T3" fmla="*/ 22 h 22"/>
              </a:gdLst>
              <a:ahLst/>
              <a:cxnLst/>
              <a:rect l="T0" t="T1" r="T2" b="T3"/>
              <a:pathLst>
                <a:path w="25" h="22">
                  <a:moveTo>
                    <a:pt x="14" y="0"/>
                  </a:moveTo>
                  <a:cubicBezTo>
                    <a:pt x="4" y="0"/>
                    <a:pt x="0" y="12"/>
                    <a:pt x="7" y="18"/>
                  </a:cubicBezTo>
                  <a:cubicBezTo>
                    <a:pt x="9" y="21"/>
                    <a:pt x="12" y="22"/>
                    <a:pt x="14" y="22"/>
                  </a:cubicBezTo>
                  <a:cubicBezTo>
                    <a:pt x="20" y="22"/>
                    <a:pt x="25" y="17"/>
                    <a:pt x="25" y="11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165" name="자유형: 도형 6164"/>
            <p:cNvSpPr/>
            <p:nvPr/>
          </p:nvSpPr>
          <p:spPr>
            <a:xfrm>
              <a:off x="447600" y="4425157"/>
              <a:ext cx="41249" cy="34885"/>
            </a:xfrm>
            <a:custGeom>
              <a:avLst/>
              <a:gdLst>
                <a:gd name="T0" fmla="*/ 0 w 25"/>
                <a:gd name="T1" fmla="*/ 0 h 22"/>
                <a:gd name="T2" fmla="*/ 25 w 25"/>
                <a:gd name="T3" fmla="*/ 22 h 22"/>
              </a:gdLst>
              <a:ahLst/>
              <a:cxnLst/>
              <a:rect l="T0" t="T1" r="T2" b="T3"/>
              <a:pathLst>
                <a:path w="25" h="22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1"/>
                    <a:pt x="11" y="22"/>
                    <a:pt x="14" y="22"/>
                  </a:cubicBezTo>
                  <a:cubicBezTo>
                    <a:pt x="20" y="22"/>
                    <a:pt x="25" y="17"/>
                    <a:pt x="25" y="11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166" name="자유형: 도형 6165"/>
            <p:cNvSpPr/>
            <p:nvPr/>
          </p:nvSpPr>
          <p:spPr>
            <a:xfrm>
              <a:off x="601545" y="4425157"/>
              <a:ext cx="41249" cy="34885"/>
            </a:xfrm>
            <a:custGeom>
              <a:avLst/>
              <a:gdLst>
                <a:gd name="T0" fmla="*/ 0 w 25"/>
                <a:gd name="T1" fmla="*/ 0 h 22"/>
                <a:gd name="T2" fmla="*/ 25 w 25"/>
                <a:gd name="T3" fmla="*/ 22 h 22"/>
              </a:gdLst>
              <a:ahLst/>
              <a:cxnLst/>
              <a:rect l="T0" t="T1" r="T2" b="T3"/>
              <a:pathLst>
                <a:path w="25" h="22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1"/>
                    <a:pt x="11" y="22"/>
                    <a:pt x="14" y="22"/>
                  </a:cubicBezTo>
                  <a:cubicBezTo>
                    <a:pt x="20" y="22"/>
                    <a:pt x="25" y="17"/>
                    <a:pt x="25" y="11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167" name="자유형: 도형 6166"/>
            <p:cNvSpPr/>
            <p:nvPr/>
          </p:nvSpPr>
          <p:spPr>
            <a:xfrm>
              <a:off x="757108" y="4425157"/>
              <a:ext cx="39686" cy="34885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1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168" name="자유형: 도형 6167"/>
            <p:cNvSpPr/>
            <p:nvPr/>
          </p:nvSpPr>
          <p:spPr>
            <a:xfrm>
              <a:off x="911053" y="4425157"/>
              <a:ext cx="41249" cy="34885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1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169" name="자유형: 도형 6168"/>
            <p:cNvSpPr/>
            <p:nvPr/>
          </p:nvSpPr>
          <p:spPr>
            <a:xfrm>
              <a:off x="-168178" y="4587028"/>
              <a:ext cx="41249" cy="34941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0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170" name="자유형: 도형 6169"/>
            <p:cNvSpPr/>
            <p:nvPr/>
          </p:nvSpPr>
          <p:spPr>
            <a:xfrm>
              <a:off x="-14233" y="4587028"/>
              <a:ext cx="39630" cy="34941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0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171" name="자유형: 도형 6170"/>
            <p:cNvSpPr/>
            <p:nvPr/>
          </p:nvSpPr>
          <p:spPr>
            <a:xfrm>
              <a:off x="139655" y="4587028"/>
              <a:ext cx="39686" cy="34941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0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172" name="자유형: 도형 6171"/>
            <p:cNvSpPr/>
            <p:nvPr/>
          </p:nvSpPr>
          <p:spPr>
            <a:xfrm>
              <a:off x="293655" y="4587028"/>
              <a:ext cx="41249" cy="34941"/>
            </a:xfrm>
            <a:custGeom>
              <a:avLst/>
              <a:gdLst>
                <a:gd name="T0" fmla="*/ 0 w 25"/>
                <a:gd name="T1" fmla="*/ 0 h 22"/>
                <a:gd name="T2" fmla="*/ 25 w 25"/>
                <a:gd name="T3" fmla="*/ 22 h 22"/>
              </a:gdLst>
              <a:ahLst/>
              <a:cxnLst/>
              <a:rect l="T0" t="T1" r="T2" b="T3"/>
              <a:pathLst>
                <a:path w="25" h="22">
                  <a:moveTo>
                    <a:pt x="14" y="0"/>
                  </a:moveTo>
                  <a:cubicBezTo>
                    <a:pt x="4" y="0"/>
                    <a:pt x="0" y="11"/>
                    <a:pt x="7" y="18"/>
                  </a:cubicBezTo>
                  <a:cubicBezTo>
                    <a:pt x="9" y="21"/>
                    <a:pt x="12" y="22"/>
                    <a:pt x="14" y="22"/>
                  </a:cubicBezTo>
                  <a:cubicBezTo>
                    <a:pt x="20" y="22"/>
                    <a:pt x="25" y="17"/>
                    <a:pt x="25" y="10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173" name="자유형: 도형 6172"/>
            <p:cNvSpPr/>
            <p:nvPr/>
          </p:nvSpPr>
          <p:spPr>
            <a:xfrm>
              <a:off x="447600" y="4587028"/>
              <a:ext cx="41249" cy="34941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0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174" name="자유형: 도형 6173"/>
            <p:cNvSpPr/>
            <p:nvPr/>
          </p:nvSpPr>
          <p:spPr>
            <a:xfrm>
              <a:off x="601545" y="4587028"/>
              <a:ext cx="41249" cy="34941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0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175" name="자유형: 도형 6174"/>
            <p:cNvSpPr/>
            <p:nvPr/>
          </p:nvSpPr>
          <p:spPr>
            <a:xfrm>
              <a:off x="757108" y="4587028"/>
              <a:ext cx="39686" cy="34941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0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176" name="자유형: 도형 6175"/>
            <p:cNvSpPr/>
            <p:nvPr/>
          </p:nvSpPr>
          <p:spPr>
            <a:xfrm>
              <a:off x="911053" y="4587028"/>
              <a:ext cx="39686" cy="34941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0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180" name="자유형: 도형 6179"/>
            <p:cNvSpPr/>
            <p:nvPr/>
          </p:nvSpPr>
          <p:spPr>
            <a:xfrm>
              <a:off x="-161815" y="4748954"/>
              <a:ext cx="34885" cy="34885"/>
            </a:xfrm>
            <a:custGeom>
              <a:avLst/>
              <a:gdLst>
                <a:gd name="T0" fmla="*/ 0 w 22"/>
                <a:gd name="T1" fmla="*/ 0 h 22"/>
                <a:gd name="T2" fmla="*/ 22 w 22"/>
                <a:gd name="T3" fmla="*/ 22 h 22"/>
              </a:gdLst>
              <a:ahLst/>
              <a:cxnLst/>
              <a:rect l="T0" t="T1" r="T2" b="T3"/>
              <a:pathLst>
                <a:path w="22" h="22">
                  <a:moveTo>
                    <a:pt x="11" y="0"/>
                  </a:move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181" name="자유형: 도형 6180"/>
            <p:cNvSpPr/>
            <p:nvPr/>
          </p:nvSpPr>
          <p:spPr>
            <a:xfrm>
              <a:off x="-7870" y="4748954"/>
              <a:ext cx="33267" cy="34885"/>
            </a:xfrm>
            <a:custGeom>
              <a:avLst/>
              <a:gdLst>
                <a:gd name="T0" fmla="*/ 0 w 22"/>
                <a:gd name="T1" fmla="*/ 0 h 22"/>
                <a:gd name="T2" fmla="*/ 22 w 22"/>
                <a:gd name="T3" fmla="*/ 22 h 22"/>
              </a:gdLst>
              <a:ahLst/>
              <a:cxnLst/>
              <a:rect l="T0" t="T1" r="T2" b="T3"/>
              <a:pathLst>
                <a:path w="22" h="22">
                  <a:moveTo>
                    <a:pt x="11" y="0"/>
                  </a:move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182" name="자유형: 도형 6181"/>
            <p:cNvSpPr/>
            <p:nvPr/>
          </p:nvSpPr>
          <p:spPr>
            <a:xfrm>
              <a:off x="144455" y="4748954"/>
              <a:ext cx="34885" cy="34885"/>
            </a:xfrm>
            <a:custGeom>
              <a:avLst/>
              <a:gdLst>
                <a:gd name="T0" fmla="*/ 0 w 22"/>
                <a:gd name="T1" fmla="*/ 0 h 22"/>
                <a:gd name="T2" fmla="*/ 22 w 22"/>
                <a:gd name="T3" fmla="*/ 22 h 22"/>
              </a:gdLst>
              <a:ahLst/>
              <a:cxnLst/>
              <a:rect l="T0" t="T1" r="T2" b="T3"/>
              <a:pathLst>
                <a:path w="22" h="22">
                  <a:moveTo>
                    <a:pt x="11" y="0"/>
                  </a:move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183" name="자유형: 도형 6182"/>
            <p:cNvSpPr/>
            <p:nvPr/>
          </p:nvSpPr>
          <p:spPr>
            <a:xfrm>
              <a:off x="293655" y="4748954"/>
              <a:ext cx="39630" cy="34885"/>
            </a:xfrm>
            <a:custGeom>
              <a:avLst/>
              <a:gdLst>
                <a:gd name="T0" fmla="*/ 0 w 25"/>
                <a:gd name="T1" fmla="*/ 0 h 22"/>
                <a:gd name="T2" fmla="*/ 25 w 25"/>
                <a:gd name="T3" fmla="*/ 22 h 22"/>
              </a:gdLst>
              <a:ahLst/>
              <a:cxnLst/>
              <a:rect l="T0" t="T1" r="T2" b="T3"/>
              <a:pathLst>
                <a:path w="25" h="22">
                  <a:moveTo>
                    <a:pt x="15" y="0"/>
                  </a:moveTo>
                  <a:quadBezTo>
                    <a:pt x="14" y="0"/>
                    <a:pt x="14" y="0"/>
                  </a:quadBezTo>
                  <a:cubicBezTo>
                    <a:pt x="5" y="0"/>
                    <a:pt x="0" y="11"/>
                    <a:pt x="7" y="18"/>
                  </a:cubicBezTo>
                  <a:cubicBezTo>
                    <a:pt x="9" y="21"/>
                    <a:pt x="12" y="22"/>
                    <a:pt x="14" y="22"/>
                  </a:cubicBezTo>
                  <a:cubicBezTo>
                    <a:pt x="20" y="22"/>
                    <a:pt x="25" y="17"/>
                    <a:pt x="25" y="11"/>
                  </a:cubicBezTo>
                  <a:cubicBezTo>
                    <a:pt x="25" y="4"/>
                    <a:pt x="21" y="0"/>
                    <a:pt x="15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184" name="자유형: 도형 6183"/>
            <p:cNvSpPr/>
            <p:nvPr/>
          </p:nvSpPr>
          <p:spPr>
            <a:xfrm>
              <a:off x="447600" y="4748954"/>
              <a:ext cx="41249" cy="34885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quadBezTo>
                    <a:pt x="14" y="0"/>
                    <a:pt x="14" y="0"/>
                  </a:quadBez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1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185" name="자유형: 도형 6184"/>
            <p:cNvSpPr/>
            <p:nvPr/>
          </p:nvSpPr>
          <p:spPr>
            <a:xfrm>
              <a:off x="607908" y="4748954"/>
              <a:ext cx="34885" cy="34885"/>
            </a:xfrm>
            <a:custGeom>
              <a:avLst/>
              <a:gdLst>
                <a:gd name="T0" fmla="*/ 0 w 22"/>
                <a:gd name="T1" fmla="*/ 0 h 22"/>
                <a:gd name="T2" fmla="*/ 22 w 22"/>
                <a:gd name="T3" fmla="*/ 22 h 22"/>
              </a:gdLst>
              <a:ahLst/>
              <a:cxnLst/>
              <a:rect l="T0" t="T1" r="T2" b="T3"/>
              <a:pathLst>
                <a:path w="22" h="22">
                  <a:moveTo>
                    <a:pt x="11" y="0"/>
                  </a:move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186" name="자유형: 도형 6185"/>
            <p:cNvSpPr/>
            <p:nvPr/>
          </p:nvSpPr>
          <p:spPr>
            <a:xfrm>
              <a:off x="761853" y="4748954"/>
              <a:ext cx="34941" cy="34885"/>
            </a:xfrm>
            <a:custGeom>
              <a:avLst/>
              <a:gdLst>
                <a:gd name="T0" fmla="*/ 0 w 22"/>
                <a:gd name="T1" fmla="*/ 0 h 22"/>
                <a:gd name="T2" fmla="*/ 22 w 22"/>
                <a:gd name="T3" fmla="*/ 22 h 22"/>
              </a:gdLst>
              <a:ahLst/>
              <a:cxnLst/>
              <a:rect l="T0" t="T1" r="T2" b="T3"/>
              <a:pathLst>
                <a:path w="22" h="22">
                  <a:moveTo>
                    <a:pt x="11" y="0"/>
                  </a:move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187" name="자유형: 도형 6186"/>
            <p:cNvSpPr/>
            <p:nvPr/>
          </p:nvSpPr>
          <p:spPr>
            <a:xfrm>
              <a:off x="915798" y="4748954"/>
              <a:ext cx="34941" cy="34885"/>
            </a:xfrm>
            <a:custGeom>
              <a:avLst/>
              <a:gdLst>
                <a:gd name="T0" fmla="*/ 0 w 22"/>
                <a:gd name="T1" fmla="*/ 0 h 22"/>
                <a:gd name="T2" fmla="*/ 22 w 22"/>
                <a:gd name="T3" fmla="*/ 22 h 22"/>
              </a:gdLst>
              <a:ahLst/>
              <a:cxnLst/>
              <a:rect l="T0" t="T1" r="T2" b="T3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188" name="자유형: 도형 6187"/>
            <p:cNvSpPr/>
            <p:nvPr/>
          </p:nvSpPr>
          <p:spPr>
            <a:xfrm>
              <a:off x="-168178" y="4909262"/>
              <a:ext cx="41249" cy="34885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1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189" name="자유형: 도형 6188"/>
            <p:cNvSpPr/>
            <p:nvPr/>
          </p:nvSpPr>
          <p:spPr>
            <a:xfrm>
              <a:off x="-14233" y="4909262"/>
              <a:ext cx="39630" cy="34885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1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190" name="자유형: 도형 6189"/>
            <p:cNvSpPr/>
            <p:nvPr/>
          </p:nvSpPr>
          <p:spPr>
            <a:xfrm>
              <a:off x="139655" y="4909262"/>
              <a:ext cx="39686" cy="34885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1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191" name="자유형: 도형 6190"/>
            <p:cNvSpPr/>
            <p:nvPr/>
          </p:nvSpPr>
          <p:spPr>
            <a:xfrm>
              <a:off x="293655" y="4909262"/>
              <a:ext cx="39630" cy="36504"/>
            </a:xfrm>
            <a:custGeom>
              <a:avLst/>
              <a:gdLst>
                <a:gd name="T0" fmla="*/ 0 w 25"/>
                <a:gd name="T1" fmla="*/ 0 h 22"/>
                <a:gd name="T2" fmla="*/ 25 w 25"/>
                <a:gd name="T3" fmla="*/ 22 h 22"/>
              </a:gdLst>
              <a:ahLst/>
              <a:cxnLst/>
              <a:rect l="T0" t="T1" r="T2" b="T3"/>
              <a:pathLst>
                <a:path w="25" h="22">
                  <a:moveTo>
                    <a:pt x="14" y="0"/>
                  </a:moveTo>
                  <a:cubicBezTo>
                    <a:pt x="5" y="0"/>
                    <a:pt x="0" y="11"/>
                    <a:pt x="7" y="18"/>
                  </a:cubicBezTo>
                  <a:cubicBezTo>
                    <a:pt x="9" y="21"/>
                    <a:pt x="12" y="22"/>
                    <a:pt x="14" y="22"/>
                  </a:cubicBezTo>
                  <a:cubicBezTo>
                    <a:pt x="20" y="22"/>
                    <a:pt x="25" y="17"/>
                    <a:pt x="25" y="11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192" name="자유형: 도형 6191"/>
            <p:cNvSpPr/>
            <p:nvPr/>
          </p:nvSpPr>
          <p:spPr>
            <a:xfrm>
              <a:off x="447600" y="4909262"/>
              <a:ext cx="41249" cy="34885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1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196" name="자유형: 도형 6195"/>
            <p:cNvSpPr/>
            <p:nvPr/>
          </p:nvSpPr>
          <p:spPr>
            <a:xfrm>
              <a:off x="601545" y="4909262"/>
              <a:ext cx="41249" cy="34885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1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197" name="자유형: 도형 6196"/>
            <p:cNvSpPr/>
            <p:nvPr/>
          </p:nvSpPr>
          <p:spPr>
            <a:xfrm>
              <a:off x="757108" y="4909262"/>
              <a:ext cx="39686" cy="34885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1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198" name="자유형: 도형 6197"/>
            <p:cNvSpPr/>
            <p:nvPr/>
          </p:nvSpPr>
          <p:spPr>
            <a:xfrm>
              <a:off x="911053" y="4909262"/>
              <a:ext cx="41249" cy="34885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1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199" name="자유형: 도형 6198"/>
            <p:cNvSpPr/>
            <p:nvPr/>
          </p:nvSpPr>
          <p:spPr>
            <a:xfrm>
              <a:off x="-168178" y="5071133"/>
              <a:ext cx="41249" cy="34941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1"/>
                  </a:cubicBezTo>
                  <a:cubicBezTo>
                    <a:pt x="25" y="5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200" name="자유형: 도형 6199"/>
            <p:cNvSpPr/>
            <p:nvPr/>
          </p:nvSpPr>
          <p:spPr>
            <a:xfrm>
              <a:off x="-14233" y="5071133"/>
              <a:ext cx="39630" cy="34941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1"/>
                  </a:cubicBezTo>
                  <a:cubicBezTo>
                    <a:pt x="25" y="5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201" name="자유형: 도형 6200"/>
            <p:cNvSpPr/>
            <p:nvPr/>
          </p:nvSpPr>
          <p:spPr>
            <a:xfrm>
              <a:off x="139655" y="5071133"/>
              <a:ext cx="39686" cy="34941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1"/>
                  </a:cubicBezTo>
                  <a:cubicBezTo>
                    <a:pt x="25" y="5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202" name="자유형: 도형 6201"/>
            <p:cNvSpPr/>
            <p:nvPr/>
          </p:nvSpPr>
          <p:spPr>
            <a:xfrm>
              <a:off x="293655" y="5071133"/>
              <a:ext cx="39630" cy="34941"/>
            </a:xfrm>
            <a:custGeom>
              <a:avLst/>
              <a:gdLst>
                <a:gd name="T0" fmla="*/ 0 w 25"/>
                <a:gd name="T1" fmla="*/ 0 h 22"/>
                <a:gd name="T2" fmla="*/ 25 w 25"/>
                <a:gd name="T3" fmla="*/ 22 h 22"/>
              </a:gdLst>
              <a:ahLst/>
              <a:cxnLst/>
              <a:rect l="T0" t="T1" r="T2" b="T3"/>
              <a:pathLst>
                <a:path w="25" h="22">
                  <a:moveTo>
                    <a:pt x="14" y="0"/>
                  </a:moveTo>
                  <a:cubicBezTo>
                    <a:pt x="5" y="0"/>
                    <a:pt x="0" y="11"/>
                    <a:pt x="7" y="18"/>
                  </a:cubicBezTo>
                  <a:cubicBezTo>
                    <a:pt x="9" y="21"/>
                    <a:pt x="12" y="22"/>
                    <a:pt x="14" y="22"/>
                  </a:cubicBezTo>
                  <a:cubicBezTo>
                    <a:pt x="20" y="22"/>
                    <a:pt x="25" y="17"/>
                    <a:pt x="25" y="11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203" name="자유형: 도형 6202"/>
            <p:cNvSpPr/>
            <p:nvPr/>
          </p:nvSpPr>
          <p:spPr>
            <a:xfrm>
              <a:off x="447600" y="5071133"/>
              <a:ext cx="41249" cy="34941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1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204" name="자유형: 도형 6203"/>
            <p:cNvSpPr/>
            <p:nvPr/>
          </p:nvSpPr>
          <p:spPr>
            <a:xfrm>
              <a:off x="601545" y="5071133"/>
              <a:ext cx="41249" cy="34941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1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205" name="자유형: 도형 6204"/>
            <p:cNvSpPr/>
            <p:nvPr/>
          </p:nvSpPr>
          <p:spPr>
            <a:xfrm>
              <a:off x="757108" y="5071133"/>
              <a:ext cx="39686" cy="34941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1"/>
                  </a:cubicBezTo>
                  <a:cubicBezTo>
                    <a:pt x="25" y="5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206" name="자유형: 도형 6205"/>
            <p:cNvSpPr/>
            <p:nvPr/>
          </p:nvSpPr>
          <p:spPr>
            <a:xfrm>
              <a:off x="911053" y="5071133"/>
              <a:ext cx="41249" cy="34941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1"/>
                  </a:cubicBezTo>
                  <a:cubicBezTo>
                    <a:pt x="25" y="5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207" name="자유형: 도형 6206"/>
            <p:cNvSpPr/>
            <p:nvPr/>
          </p:nvSpPr>
          <p:spPr>
            <a:xfrm>
              <a:off x="-161815" y="5233004"/>
              <a:ext cx="34885" cy="34941"/>
            </a:xfrm>
            <a:custGeom>
              <a:avLst/>
              <a:gdLst>
                <a:gd name="T0" fmla="*/ 0 w 22"/>
                <a:gd name="T1" fmla="*/ 0 h 22"/>
                <a:gd name="T2" fmla="*/ 22 w 22"/>
                <a:gd name="T3" fmla="*/ 22 h 22"/>
              </a:gdLst>
              <a:ahLst/>
              <a:cxnLst/>
              <a:rect l="T0" t="T1" r="T2" b="T3"/>
              <a:pathLst>
                <a:path w="22" h="22">
                  <a:moveTo>
                    <a:pt x="11" y="0"/>
                  </a:move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208" name="자유형: 도형 6207"/>
            <p:cNvSpPr/>
            <p:nvPr/>
          </p:nvSpPr>
          <p:spPr>
            <a:xfrm>
              <a:off x="-7870" y="5233004"/>
              <a:ext cx="33267" cy="34941"/>
            </a:xfrm>
            <a:custGeom>
              <a:avLst/>
              <a:gdLst>
                <a:gd name="T0" fmla="*/ 0 w 22"/>
                <a:gd name="T1" fmla="*/ 0 h 22"/>
                <a:gd name="T2" fmla="*/ 22 w 22"/>
                <a:gd name="T3" fmla="*/ 22 h 22"/>
              </a:gdLst>
              <a:ahLst/>
              <a:cxnLst/>
              <a:rect l="T0" t="T1" r="T2" b="T3"/>
              <a:pathLst>
                <a:path w="22" h="22">
                  <a:moveTo>
                    <a:pt x="11" y="0"/>
                  </a:move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212" name="자유형: 도형 6211"/>
            <p:cNvSpPr/>
            <p:nvPr/>
          </p:nvSpPr>
          <p:spPr>
            <a:xfrm>
              <a:off x="144455" y="5233004"/>
              <a:ext cx="34885" cy="34941"/>
            </a:xfrm>
            <a:custGeom>
              <a:avLst/>
              <a:gdLst>
                <a:gd name="T0" fmla="*/ 0 w 22"/>
                <a:gd name="T1" fmla="*/ 0 h 22"/>
                <a:gd name="T2" fmla="*/ 22 w 22"/>
                <a:gd name="T3" fmla="*/ 22 h 22"/>
              </a:gdLst>
              <a:ahLst/>
              <a:cxnLst/>
              <a:rect l="T0" t="T1" r="T2" b="T3"/>
              <a:pathLst>
                <a:path w="22" h="22">
                  <a:moveTo>
                    <a:pt x="11" y="0"/>
                  </a:move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213" name="자유형: 도형 6212"/>
            <p:cNvSpPr/>
            <p:nvPr/>
          </p:nvSpPr>
          <p:spPr>
            <a:xfrm>
              <a:off x="293655" y="5233004"/>
              <a:ext cx="41249" cy="34941"/>
            </a:xfrm>
            <a:custGeom>
              <a:avLst/>
              <a:gdLst>
                <a:gd name="T0" fmla="*/ 0 w 25"/>
                <a:gd name="T1" fmla="*/ 0 h 22"/>
                <a:gd name="T2" fmla="*/ 25 w 25"/>
                <a:gd name="T3" fmla="*/ 22 h 22"/>
              </a:gdLst>
              <a:ahLst/>
              <a:cxnLst/>
              <a:rect l="T0" t="T1" r="T2" b="T3"/>
              <a:pathLst>
                <a:path w="25" h="22">
                  <a:moveTo>
                    <a:pt x="14" y="0"/>
                  </a:moveTo>
                  <a:cubicBezTo>
                    <a:pt x="4" y="0"/>
                    <a:pt x="0" y="11"/>
                    <a:pt x="7" y="18"/>
                  </a:cubicBezTo>
                  <a:cubicBezTo>
                    <a:pt x="9" y="21"/>
                    <a:pt x="12" y="22"/>
                    <a:pt x="14" y="22"/>
                  </a:cubicBezTo>
                  <a:cubicBezTo>
                    <a:pt x="20" y="22"/>
                    <a:pt x="25" y="17"/>
                    <a:pt x="25" y="10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214" name="자유형: 도형 6213"/>
            <p:cNvSpPr/>
            <p:nvPr/>
          </p:nvSpPr>
          <p:spPr>
            <a:xfrm>
              <a:off x="447600" y="5233004"/>
              <a:ext cx="41249" cy="34941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0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215" name="자유형: 도형 6214"/>
            <p:cNvSpPr/>
            <p:nvPr/>
          </p:nvSpPr>
          <p:spPr>
            <a:xfrm>
              <a:off x="607908" y="5233004"/>
              <a:ext cx="34885" cy="34941"/>
            </a:xfrm>
            <a:custGeom>
              <a:avLst/>
              <a:gdLst>
                <a:gd name="T0" fmla="*/ 0 w 22"/>
                <a:gd name="T1" fmla="*/ 0 h 22"/>
                <a:gd name="T2" fmla="*/ 22 w 22"/>
                <a:gd name="T3" fmla="*/ 22 h 22"/>
              </a:gdLst>
              <a:ahLst/>
              <a:cxnLst/>
              <a:rect l="T0" t="T1" r="T2" b="T3"/>
              <a:pathLst>
                <a:path w="22" h="22">
                  <a:moveTo>
                    <a:pt x="11" y="0"/>
                  </a:move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216" name="자유형: 도형 6215"/>
            <p:cNvSpPr/>
            <p:nvPr/>
          </p:nvSpPr>
          <p:spPr>
            <a:xfrm>
              <a:off x="761853" y="5233004"/>
              <a:ext cx="34941" cy="34941"/>
            </a:xfrm>
            <a:custGeom>
              <a:avLst/>
              <a:gdLst>
                <a:gd name="T0" fmla="*/ 0 w 22"/>
                <a:gd name="T1" fmla="*/ 0 h 22"/>
                <a:gd name="T2" fmla="*/ 22 w 22"/>
                <a:gd name="T3" fmla="*/ 22 h 22"/>
              </a:gdLst>
              <a:ahLst/>
              <a:cxnLst/>
              <a:rect l="T0" t="T1" r="T2" b="T3"/>
              <a:pathLst>
                <a:path w="22" h="22">
                  <a:moveTo>
                    <a:pt x="11" y="0"/>
                  </a:move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217" name="자유형: 도형 6216"/>
            <p:cNvSpPr/>
            <p:nvPr/>
          </p:nvSpPr>
          <p:spPr>
            <a:xfrm>
              <a:off x="915798" y="5233004"/>
              <a:ext cx="34941" cy="34941"/>
            </a:xfrm>
            <a:custGeom>
              <a:avLst/>
              <a:gdLst>
                <a:gd name="T0" fmla="*/ 0 w 22"/>
                <a:gd name="T1" fmla="*/ 0 h 22"/>
                <a:gd name="T2" fmla="*/ 22 w 22"/>
                <a:gd name="T3" fmla="*/ 22 h 22"/>
              </a:gdLst>
              <a:ahLst/>
              <a:cxnLst/>
              <a:rect l="T0" t="T1" r="T2" b="T3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218" name="자유형: 도형 6217"/>
            <p:cNvSpPr/>
            <p:nvPr/>
          </p:nvSpPr>
          <p:spPr>
            <a:xfrm>
              <a:off x="-161815" y="5394931"/>
              <a:ext cx="34885" cy="34941"/>
            </a:xfrm>
            <a:custGeom>
              <a:avLst/>
              <a:gdLst>
                <a:gd name="T0" fmla="*/ 0 w 22"/>
                <a:gd name="T1" fmla="*/ 0 h 22"/>
                <a:gd name="T2" fmla="*/ 22 w 22"/>
                <a:gd name="T3" fmla="*/ 22 h 22"/>
              </a:gdLst>
              <a:ahLst/>
              <a:cxnLst/>
              <a:rect l="T0" t="T1" r="T2" b="T3"/>
              <a:pathLst>
                <a:path w="22" h="22">
                  <a:moveTo>
                    <a:pt x="11" y="0"/>
                  </a:moveTo>
                  <a:cubicBezTo>
                    <a:pt x="4" y="0"/>
                    <a:pt x="0" y="4"/>
                    <a:pt x="0" y="11"/>
                  </a:cubicBezTo>
                  <a:cubicBezTo>
                    <a:pt x="0" y="17"/>
                    <a:pt x="4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4"/>
                    <a:pt x="17" y="0"/>
                    <a:pt x="11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219" name="자유형: 도형 6218"/>
            <p:cNvSpPr/>
            <p:nvPr/>
          </p:nvSpPr>
          <p:spPr>
            <a:xfrm>
              <a:off x="-7870" y="5394931"/>
              <a:ext cx="33267" cy="34941"/>
            </a:xfrm>
            <a:custGeom>
              <a:avLst/>
              <a:gdLst>
                <a:gd name="T0" fmla="*/ 0 w 22"/>
                <a:gd name="T1" fmla="*/ 0 h 22"/>
                <a:gd name="T2" fmla="*/ 22 w 22"/>
                <a:gd name="T3" fmla="*/ 22 h 22"/>
              </a:gdLst>
              <a:ahLst/>
              <a:cxnLst/>
              <a:rect l="T0" t="T1" r="T2" b="T3"/>
              <a:pathLst>
                <a:path w="22" h="22">
                  <a:moveTo>
                    <a:pt x="11" y="0"/>
                  </a:moveTo>
                  <a:cubicBezTo>
                    <a:pt x="4" y="0"/>
                    <a:pt x="0" y="4"/>
                    <a:pt x="0" y="11"/>
                  </a:cubicBezTo>
                  <a:cubicBezTo>
                    <a:pt x="0" y="17"/>
                    <a:pt x="4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4"/>
                    <a:pt x="17" y="0"/>
                    <a:pt x="11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220" name="자유형: 도형 6219"/>
            <p:cNvSpPr/>
            <p:nvPr/>
          </p:nvSpPr>
          <p:spPr>
            <a:xfrm>
              <a:off x="144455" y="5394931"/>
              <a:ext cx="34885" cy="34941"/>
            </a:xfrm>
            <a:custGeom>
              <a:avLst/>
              <a:gdLst>
                <a:gd name="T0" fmla="*/ 0 w 22"/>
                <a:gd name="T1" fmla="*/ 0 h 22"/>
                <a:gd name="T2" fmla="*/ 22 w 22"/>
                <a:gd name="T3" fmla="*/ 22 h 22"/>
              </a:gdLst>
              <a:ahLst/>
              <a:cxnLst/>
              <a:rect l="T0" t="T1" r="T2" b="T3"/>
              <a:pathLst>
                <a:path w="22" h="22">
                  <a:moveTo>
                    <a:pt x="11" y="0"/>
                  </a:moveTo>
                  <a:cubicBezTo>
                    <a:pt x="4" y="0"/>
                    <a:pt x="0" y="4"/>
                    <a:pt x="0" y="11"/>
                  </a:cubicBezTo>
                  <a:cubicBezTo>
                    <a:pt x="0" y="17"/>
                    <a:pt x="4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4"/>
                    <a:pt x="17" y="0"/>
                    <a:pt x="11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221" name="자유형: 도형 6220"/>
            <p:cNvSpPr/>
            <p:nvPr/>
          </p:nvSpPr>
          <p:spPr>
            <a:xfrm>
              <a:off x="293655" y="5394931"/>
              <a:ext cx="41249" cy="34941"/>
            </a:xfrm>
            <a:custGeom>
              <a:avLst/>
              <a:gdLst>
                <a:gd name="T0" fmla="*/ 0 w 25"/>
                <a:gd name="T1" fmla="*/ 0 h 22"/>
                <a:gd name="T2" fmla="*/ 25 w 25"/>
                <a:gd name="T3" fmla="*/ 22 h 22"/>
              </a:gdLst>
              <a:ahLst/>
              <a:cxnLst/>
              <a:rect l="T0" t="T1" r="T2" b="T3"/>
              <a:pathLst>
                <a:path w="25" h="22">
                  <a:moveTo>
                    <a:pt x="14" y="0"/>
                  </a:moveTo>
                  <a:cubicBezTo>
                    <a:pt x="4" y="0"/>
                    <a:pt x="0" y="11"/>
                    <a:pt x="7" y="18"/>
                  </a:cubicBezTo>
                  <a:cubicBezTo>
                    <a:pt x="9" y="21"/>
                    <a:pt x="12" y="22"/>
                    <a:pt x="14" y="22"/>
                  </a:cubicBezTo>
                  <a:cubicBezTo>
                    <a:pt x="20" y="22"/>
                    <a:pt x="25" y="17"/>
                    <a:pt x="25" y="11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222" name="자유형: 도형 6221"/>
            <p:cNvSpPr/>
            <p:nvPr/>
          </p:nvSpPr>
          <p:spPr>
            <a:xfrm>
              <a:off x="447600" y="5394931"/>
              <a:ext cx="41249" cy="34941"/>
            </a:xfrm>
            <a:custGeom>
              <a:avLst/>
              <a:gdLst>
                <a:gd name="T0" fmla="*/ 0 w 25"/>
                <a:gd name="T1" fmla="*/ 0 h 22"/>
                <a:gd name="T2" fmla="*/ 25 w 25"/>
                <a:gd name="T3" fmla="*/ 22 h 22"/>
              </a:gdLst>
              <a:ahLst/>
              <a:cxnLst/>
              <a:rect l="T0" t="T1" r="T2" b="T3"/>
              <a:pathLst>
                <a:path w="25" h="22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1"/>
                    <a:pt x="11" y="22"/>
                    <a:pt x="14" y="22"/>
                  </a:cubicBezTo>
                  <a:cubicBezTo>
                    <a:pt x="20" y="22"/>
                    <a:pt x="25" y="17"/>
                    <a:pt x="25" y="11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223" name="자유형: 도형 6222"/>
            <p:cNvSpPr/>
            <p:nvPr/>
          </p:nvSpPr>
          <p:spPr>
            <a:xfrm>
              <a:off x="607908" y="5394931"/>
              <a:ext cx="34885" cy="34941"/>
            </a:xfrm>
            <a:custGeom>
              <a:avLst/>
              <a:gdLst>
                <a:gd name="T0" fmla="*/ 0 w 22"/>
                <a:gd name="T1" fmla="*/ 0 h 22"/>
                <a:gd name="T2" fmla="*/ 22 w 22"/>
                <a:gd name="T3" fmla="*/ 22 h 22"/>
              </a:gdLst>
              <a:ahLst/>
              <a:cxnLst/>
              <a:rect l="T0" t="T1" r="T2" b="T3"/>
              <a:pathLst>
                <a:path w="22" h="22">
                  <a:moveTo>
                    <a:pt x="11" y="0"/>
                  </a:moveTo>
                  <a:cubicBezTo>
                    <a:pt x="4" y="0"/>
                    <a:pt x="0" y="4"/>
                    <a:pt x="0" y="11"/>
                  </a:cubicBezTo>
                  <a:cubicBezTo>
                    <a:pt x="0" y="17"/>
                    <a:pt x="4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4"/>
                    <a:pt x="17" y="0"/>
                    <a:pt x="11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224" name="자유형: 도형 6223"/>
            <p:cNvSpPr/>
            <p:nvPr/>
          </p:nvSpPr>
          <p:spPr>
            <a:xfrm>
              <a:off x="761853" y="5394931"/>
              <a:ext cx="34941" cy="34941"/>
            </a:xfrm>
            <a:custGeom>
              <a:avLst/>
              <a:gdLst>
                <a:gd name="T0" fmla="*/ 0 w 22"/>
                <a:gd name="T1" fmla="*/ 0 h 22"/>
                <a:gd name="T2" fmla="*/ 22 w 22"/>
                <a:gd name="T3" fmla="*/ 22 h 22"/>
              </a:gdLst>
              <a:ahLst/>
              <a:cxnLst/>
              <a:rect l="T0" t="T1" r="T2" b="T3"/>
              <a:pathLst>
                <a:path w="22" h="22">
                  <a:moveTo>
                    <a:pt x="11" y="0"/>
                  </a:moveTo>
                  <a:cubicBezTo>
                    <a:pt x="4" y="0"/>
                    <a:pt x="0" y="4"/>
                    <a:pt x="0" y="11"/>
                  </a:cubicBezTo>
                  <a:cubicBezTo>
                    <a:pt x="0" y="17"/>
                    <a:pt x="4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4"/>
                    <a:pt x="17" y="0"/>
                    <a:pt x="11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228" name="자유형: 도형 6227"/>
            <p:cNvSpPr/>
            <p:nvPr/>
          </p:nvSpPr>
          <p:spPr>
            <a:xfrm>
              <a:off x="915798" y="5394931"/>
              <a:ext cx="34941" cy="34941"/>
            </a:xfrm>
            <a:custGeom>
              <a:avLst/>
              <a:gdLst>
                <a:gd name="T0" fmla="*/ 0 w 22"/>
                <a:gd name="T1" fmla="*/ 0 h 22"/>
                <a:gd name="T2" fmla="*/ 22 w 22"/>
                <a:gd name="T3" fmla="*/ 22 h 22"/>
              </a:gdLst>
              <a:ahLst/>
              <a:cxnLst/>
              <a:rect l="T0" t="T1" r="T2" b="T3"/>
              <a:pathLst>
                <a:path w="22" h="22">
                  <a:moveTo>
                    <a:pt x="11" y="0"/>
                  </a:moveTo>
                  <a:cubicBezTo>
                    <a:pt x="5" y="0"/>
                    <a:pt x="0" y="4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4"/>
                    <a:pt x="17" y="0"/>
                    <a:pt x="11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723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타원 7171"/>
          <p:cNvSpPr/>
          <p:nvPr/>
        </p:nvSpPr>
        <p:spPr>
          <a:xfrm>
            <a:off x="8347120" y="4433083"/>
            <a:ext cx="939632" cy="939632"/>
          </a:xfrm>
          <a:prstGeom prst="ellipse">
            <a:avLst/>
          </a:prstGeom>
          <a:solidFill>
            <a:srgbClr val="00FF79">
              <a:alpha val="100000"/>
            </a:srgbClr>
          </a:solidFill>
          <a:ln>
            <a:noFill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</a:pPr>
            <a:endParaRPr kumimoji="1" lang="ko-KR" altLang="en-US" sz="1200" b="0" i="0" u="none" baseline="0" dirty="0">
              <a:solidFill>
                <a:schemeClr val="tx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grpSp>
        <p:nvGrpSpPr>
          <p:cNvPr id="7173" name="Group 1"/>
          <p:cNvGrpSpPr/>
          <p:nvPr/>
        </p:nvGrpSpPr>
        <p:grpSpPr>
          <a:xfrm>
            <a:off x="8301125" y="4394960"/>
            <a:ext cx="1122155" cy="1003152"/>
            <a:chOff x="8301125" y="4394960"/>
            <a:chExt cx="1122155" cy="1003152"/>
          </a:xfrm>
        </p:grpSpPr>
        <p:sp>
          <p:nvSpPr>
            <p:cNvPr id="7174" name="자유형: 도형 7173"/>
            <p:cNvSpPr/>
            <p:nvPr/>
          </p:nvSpPr>
          <p:spPr>
            <a:xfrm>
              <a:off x="8301125" y="4394960"/>
              <a:ext cx="41249" cy="34941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1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175" name="자유형: 도형 7174"/>
            <p:cNvSpPr/>
            <p:nvPr/>
          </p:nvSpPr>
          <p:spPr>
            <a:xfrm>
              <a:off x="8455070" y="4394960"/>
              <a:ext cx="41249" cy="34941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1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176" name="자유형: 도형 7175"/>
            <p:cNvSpPr/>
            <p:nvPr/>
          </p:nvSpPr>
          <p:spPr>
            <a:xfrm>
              <a:off x="8610634" y="4394960"/>
              <a:ext cx="39686" cy="34941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1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177" name="자유형: 도형 7176"/>
            <p:cNvSpPr/>
            <p:nvPr/>
          </p:nvSpPr>
          <p:spPr>
            <a:xfrm>
              <a:off x="8764579" y="4394960"/>
              <a:ext cx="39686" cy="34941"/>
            </a:xfrm>
            <a:custGeom>
              <a:avLst/>
              <a:gdLst>
                <a:gd name="T0" fmla="*/ 0 w 25"/>
                <a:gd name="T1" fmla="*/ 0 h 22"/>
                <a:gd name="T2" fmla="*/ 25 w 25"/>
                <a:gd name="T3" fmla="*/ 22 h 22"/>
              </a:gdLst>
              <a:ahLst/>
              <a:cxnLst/>
              <a:rect l="T0" t="T1" r="T2" b="T3"/>
              <a:pathLst>
                <a:path w="25" h="22">
                  <a:moveTo>
                    <a:pt x="14" y="0"/>
                  </a:moveTo>
                  <a:cubicBezTo>
                    <a:pt x="4" y="0"/>
                    <a:pt x="0" y="12"/>
                    <a:pt x="7" y="18"/>
                  </a:cubicBezTo>
                  <a:cubicBezTo>
                    <a:pt x="9" y="21"/>
                    <a:pt x="12" y="22"/>
                    <a:pt x="14" y="22"/>
                  </a:cubicBezTo>
                  <a:cubicBezTo>
                    <a:pt x="20" y="22"/>
                    <a:pt x="25" y="17"/>
                    <a:pt x="25" y="11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178" name="자유형: 도형 7177"/>
            <p:cNvSpPr/>
            <p:nvPr/>
          </p:nvSpPr>
          <p:spPr>
            <a:xfrm>
              <a:off x="8918524" y="4394960"/>
              <a:ext cx="41249" cy="34941"/>
            </a:xfrm>
            <a:custGeom>
              <a:avLst/>
              <a:gdLst>
                <a:gd name="T0" fmla="*/ 0 w 25"/>
                <a:gd name="T1" fmla="*/ 0 h 22"/>
                <a:gd name="T2" fmla="*/ 25 w 25"/>
                <a:gd name="T3" fmla="*/ 22 h 22"/>
              </a:gdLst>
              <a:ahLst/>
              <a:cxnLst/>
              <a:rect l="T0" t="T1" r="T2" b="T3"/>
              <a:pathLst>
                <a:path w="25" h="22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1"/>
                    <a:pt x="11" y="22"/>
                    <a:pt x="14" y="22"/>
                  </a:cubicBezTo>
                  <a:cubicBezTo>
                    <a:pt x="20" y="22"/>
                    <a:pt x="25" y="17"/>
                    <a:pt x="25" y="11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179" name="자유형: 도형 7178"/>
            <p:cNvSpPr/>
            <p:nvPr/>
          </p:nvSpPr>
          <p:spPr>
            <a:xfrm>
              <a:off x="9072469" y="4394960"/>
              <a:ext cx="41304" cy="34941"/>
            </a:xfrm>
            <a:custGeom>
              <a:avLst/>
              <a:gdLst>
                <a:gd name="T0" fmla="*/ 0 w 25"/>
                <a:gd name="T1" fmla="*/ 0 h 22"/>
                <a:gd name="T2" fmla="*/ 25 w 25"/>
                <a:gd name="T3" fmla="*/ 22 h 22"/>
              </a:gdLst>
              <a:ahLst/>
              <a:cxnLst/>
              <a:rect l="T0" t="T1" r="T2" b="T3"/>
              <a:pathLst>
                <a:path w="25" h="22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1"/>
                    <a:pt x="11" y="22"/>
                    <a:pt x="14" y="22"/>
                  </a:cubicBezTo>
                  <a:cubicBezTo>
                    <a:pt x="20" y="22"/>
                    <a:pt x="25" y="17"/>
                    <a:pt x="25" y="11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180" name="자유형: 도형 7179"/>
            <p:cNvSpPr/>
            <p:nvPr/>
          </p:nvSpPr>
          <p:spPr>
            <a:xfrm>
              <a:off x="9228032" y="4394960"/>
              <a:ext cx="39686" cy="34941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1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181" name="자유형: 도형 7180"/>
            <p:cNvSpPr/>
            <p:nvPr/>
          </p:nvSpPr>
          <p:spPr>
            <a:xfrm>
              <a:off x="9381976" y="4394960"/>
              <a:ext cx="41304" cy="34941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1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182" name="자유형: 도형 7181"/>
            <p:cNvSpPr/>
            <p:nvPr/>
          </p:nvSpPr>
          <p:spPr>
            <a:xfrm>
              <a:off x="8301125" y="4556886"/>
              <a:ext cx="41249" cy="34885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0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183" name="자유형: 도형 7182"/>
            <p:cNvSpPr/>
            <p:nvPr/>
          </p:nvSpPr>
          <p:spPr>
            <a:xfrm>
              <a:off x="8455070" y="4556886"/>
              <a:ext cx="41249" cy="34885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0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184" name="자유형: 도형 7183"/>
            <p:cNvSpPr/>
            <p:nvPr/>
          </p:nvSpPr>
          <p:spPr>
            <a:xfrm>
              <a:off x="8610634" y="4556886"/>
              <a:ext cx="39686" cy="34885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0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188" name="자유형: 도형 7187"/>
            <p:cNvSpPr/>
            <p:nvPr/>
          </p:nvSpPr>
          <p:spPr>
            <a:xfrm>
              <a:off x="8764579" y="4556886"/>
              <a:ext cx="39686" cy="34885"/>
            </a:xfrm>
            <a:custGeom>
              <a:avLst/>
              <a:gdLst>
                <a:gd name="T0" fmla="*/ 0 w 25"/>
                <a:gd name="T1" fmla="*/ 0 h 22"/>
                <a:gd name="T2" fmla="*/ 25 w 25"/>
                <a:gd name="T3" fmla="*/ 22 h 22"/>
              </a:gdLst>
              <a:ahLst/>
              <a:cxnLst/>
              <a:rect l="T0" t="T1" r="T2" b="T3"/>
              <a:pathLst>
                <a:path w="25" h="22">
                  <a:moveTo>
                    <a:pt x="14" y="0"/>
                  </a:moveTo>
                  <a:cubicBezTo>
                    <a:pt x="4" y="0"/>
                    <a:pt x="0" y="11"/>
                    <a:pt x="7" y="18"/>
                  </a:cubicBezTo>
                  <a:cubicBezTo>
                    <a:pt x="9" y="21"/>
                    <a:pt x="12" y="22"/>
                    <a:pt x="14" y="22"/>
                  </a:cubicBezTo>
                  <a:cubicBezTo>
                    <a:pt x="20" y="22"/>
                    <a:pt x="25" y="17"/>
                    <a:pt x="25" y="10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189" name="자유형: 도형 7188"/>
            <p:cNvSpPr/>
            <p:nvPr/>
          </p:nvSpPr>
          <p:spPr>
            <a:xfrm>
              <a:off x="8918524" y="4556886"/>
              <a:ext cx="41249" cy="34885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0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190" name="자유형: 도형 7189"/>
            <p:cNvSpPr/>
            <p:nvPr/>
          </p:nvSpPr>
          <p:spPr>
            <a:xfrm>
              <a:off x="9072469" y="4556886"/>
              <a:ext cx="41304" cy="34885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0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191" name="자유형: 도형 7190"/>
            <p:cNvSpPr/>
            <p:nvPr/>
          </p:nvSpPr>
          <p:spPr>
            <a:xfrm>
              <a:off x="9228032" y="4556886"/>
              <a:ext cx="39686" cy="34885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0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192" name="자유형: 도형 7191"/>
            <p:cNvSpPr/>
            <p:nvPr/>
          </p:nvSpPr>
          <p:spPr>
            <a:xfrm>
              <a:off x="9381976" y="4556886"/>
              <a:ext cx="39686" cy="34885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0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193" name="자유형: 도형 7192"/>
            <p:cNvSpPr/>
            <p:nvPr/>
          </p:nvSpPr>
          <p:spPr>
            <a:xfrm>
              <a:off x="8307433" y="4717194"/>
              <a:ext cx="34941" cy="36504"/>
            </a:xfrm>
            <a:custGeom>
              <a:avLst/>
              <a:gdLst>
                <a:gd name="T0" fmla="*/ 0 w 22"/>
                <a:gd name="T1" fmla="*/ 0 h 22"/>
                <a:gd name="T2" fmla="*/ 22 w 22"/>
                <a:gd name="T3" fmla="*/ 22 h 22"/>
              </a:gdLst>
              <a:ahLst/>
              <a:cxnLst/>
              <a:rect l="T0" t="T1" r="T2" b="T3"/>
              <a:pathLst>
                <a:path w="22" h="22">
                  <a:moveTo>
                    <a:pt x="11" y="0"/>
                  </a:move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194" name="자유형: 도형 7193"/>
            <p:cNvSpPr/>
            <p:nvPr/>
          </p:nvSpPr>
          <p:spPr>
            <a:xfrm>
              <a:off x="8461433" y="4717194"/>
              <a:ext cx="34885" cy="36504"/>
            </a:xfrm>
            <a:custGeom>
              <a:avLst/>
              <a:gdLst>
                <a:gd name="T0" fmla="*/ 0 w 22"/>
                <a:gd name="T1" fmla="*/ 0 h 22"/>
                <a:gd name="T2" fmla="*/ 22 w 22"/>
                <a:gd name="T3" fmla="*/ 22 h 22"/>
              </a:gdLst>
              <a:ahLst/>
              <a:cxnLst/>
              <a:rect l="T0" t="T1" r="T2" b="T3"/>
              <a:pathLst>
                <a:path w="22" h="22">
                  <a:moveTo>
                    <a:pt x="11" y="0"/>
                  </a:move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195" name="자유형: 도형 7194"/>
            <p:cNvSpPr/>
            <p:nvPr/>
          </p:nvSpPr>
          <p:spPr>
            <a:xfrm>
              <a:off x="8615378" y="4717194"/>
              <a:ext cx="34941" cy="36504"/>
            </a:xfrm>
            <a:custGeom>
              <a:avLst/>
              <a:gdLst>
                <a:gd name="T0" fmla="*/ 0 w 22"/>
                <a:gd name="T1" fmla="*/ 0 h 22"/>
                <a:gd name="T2" fmla="*/ 22 w 22"/>
                <a:gd name="T3" fmla="*/ 22 h 22"/>
              </a:gdLst>
              <a:ahLst/>
              <a:cxnLst/>
              <a:rect l="T0" t="T1" r="T2" b="T3"/>
              <a:pathLst>
                <a:path w="22" h="22">
                  <a:moveTo>
                    <a:pt x="11" y="0"/>
                  </a:move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196" name="자유형: 도형 7195"/>
            <p:cNvSpPr/>
            <p:nvPr/>
          </p:nvSpPr>
          <p:spPr>
            <a:xfrm>
              <a:off x="8764579" y="4717194"/>
              <a:ext cx="39686" cy="36504"/>
            </a:xfrm>
            <a:custGeom>
              <a:avLst/>
              <a:gdLst>
                <a:gd name="T0" fmla="*/ 0 w 25"/>
                <a:gd name="T1" fmla="*/ 0 h 22"/>
                <a:gd name="T2" fmla="*/ 25 w 25"/>
                <a:gd name="T3" fmla="*/ 22 h 22"/>
              </a:gdLst>
              <a:ahLst/>
              <a:cxnLst/>
              <a:rect l="T0" t="T1" r="T2" b="T3"/>
              <a:pathLst>
                <a:path w="25" h="22">
                  <a:moveTo>
                    <a:pt x="15" y="0"/>
                  </a:moveTo>
                  <a:quadBezTo>
                    <a:pt x="14" y="0"/>
                    <a:pt x="14" y="0"/>
                  </a:quadBezTo>
                  <a:cubicBezTo>
                    <a:pt x="5" y="0"/>
                    <a:pt x="0" y="11"/>
                    <a:pt x="7" y="18"/>
                  </a:cubicBezTo>
                  <a:cubicBezTo>
                    <a:pt x="9" y="21"/>
                    <a:pt x="12" y="22"/>
                    <a:pt x="14" y="22"/>
                  </a:cubicBezTo>
                  <a:cubicBezTo>
                    <a:pt x="20" y="22"/>
                    <a:pt x="25" y="17"/>
                    <a:pt x="25" y="11"/>
                  </a:cubicBezTo>
                  <a:cubicBezTo>
                    <a:pt x="25" y="4"/>
                    <a:pt x="21" y="0"/>
                    <a:pt x="15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197" name="자유형: 도형 7196"/>
            <p:cNvSpPr/>
            <p:nvPr/>
          </p:nvSpPr>
          <p:spPr>
            <a:xfrm>
              <a:off x="8918524" y="4717194"/>
              <a:ext cx="41249" cy="34885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quadBezTo>
                    <a:pt x="14" y="0"/>
                    <a:pt x="14" y="0"/>
                  </a:quadBez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1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198" name="자유형: 도형 7197"/>
            <p:cNvSpPr/>
            <p:nvPr/>
          </p:nvSpPr>
          <p:spPr>
            <a:xfrm>
              <a:off x="9078832" y="4717194"/>
              <a:ext cx="34941" cy="36504"/>
            </a:xfrm>
            <a:custGeom>
              <a:avLst/>
              <a:gdLst>
                <a:gd name="T0" fmla="*/ 0 w 22"/>
                <a:gd name="T1" fmla="*/ 0 h 22"/>
                <a:gd name="T2" fmla="*/ 22 w 22"/>
                <a:gd name="T3" fmla="*/ 22 h 22"/>
              </a:gdLst>
              <a:ahLst/>
              <a:cxnLst/>
              <a:rect l="T0" t="T1" r="T2" b="T3"/>
              <a:pathLst>
                <a:path w="22" h="22">
                  <a:moveTo>
                    <a:pt x="11" y="0"/>
                  </a:move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199" name="자유형: 도형 7198"/>
            <p:cNvSpPr/>
            <p:nvPr/>
          </p:nvSpPr>
          <p:spPr>
            <a:xfrm>
              <a:off x="9232776" y="4717194"/>
              <a:ext cx="34941" cy="36504"/>
            </a:xfrm>
            <a:custGeom>
              <a:avLst/>
              <a:gdLst>
                <a:gd name="T0" fmla="*/ 0 w 22"/>
                <a:gd name="T1" fmla="*/ 0 h 22"/>
                <a:gd name="T2" fmla="*/ 22 w 22"/>
                <a:gd name="T3" fmla="*/ 22 h 22"/>
              </a:gdLst>
              <a:ahLst/>
              <a:cxnLst/>
              <a:rect l="T0" t="T1" r="T2" b="T3"/>
              <a:pathLst>
                <a:path w="22" h="22">
                  <a:moveTo>
                    <a:pt x="11" y="0"/>
                  </a:move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200" name="자유형: 도형 7199"/>
            <p:cNvSpPr/>
            <p:nvPr/>
          </p:nvSpPr>
          <p:spPr>
            <a:xfrm>
              <a:off x="9386777" y="4717194"/>
              <a:ext cx="34885" cy="36504"/>
            </a:xfrm>
            <a:custGeom>
              <a:avLst/>
              <a:gdLst>
                <a:gd name="T0" fmla="*/ 0 w 22"/>
                <a:gd name="T1" fmla="*/ 0 h 22"/>
                <a:gd name="T2" fmla="*/ 22 w 22"/>
                <a:gd name="T3" fmla="*/ 22 h 22"/>
              </a:gdLst>
              <a:ahLst/>
              <a:cxnLst/>
              <a:rect l="T0" t="T1" r="T2" b="T3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204" name="자유형: 도형 7203"/>
            <p:cNvSpPr/>
            <p:nvPr/>
          </p:nvSpPr>
          <p:spPr>
            <a:xfrm>
              <a:off x="8301125" y="4879065"/>
              <a:ext cx="41249" cy="34941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1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205" name="자유형: 도형 7204"/>
            <p:cNvSpPr/>
            <p:nvPr/>
          </p:nvSpPr>
          <p:spPr>
            <a:xfrm>
              <a:off x="8455070" y="4879065"/>
              <a:ext cx="41249" cy="34941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1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206" name="자유형: 도형 7205"/>
            <p:cNvSpPr/>
            <p:nvPr/>
          </p:nvSpPr>
          <p:spPr>
            <a:xfrm>
              <a:off x="8610634" y="4879065"/>
              <a:ext cx="39686" cy="34941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1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207" name="자유형: 도형 7206"/>
            <p:cNvSpPr/>
            <p:nvPr/>
          </p:nvSpPr>
          <p:spPr>
            <a:xfrm>
              <a:off x="8764579" y="4879065"/>
              <a:ext cx="39686" cy="34941"/>
            </a:xfrm>
            <a:custGeom>
              <a:avLst/>
              <a:gdLst>
                <a:gd name="T0" fmla="*/ 0 w 25"/>
                <a:gd name="T1" fmla="*/ 0 h 22"/>
                <a:gd name="T2" fmla="*/ 25 w 25"/>
                <a:gd name="T3" fmla="*/ 22 h 22"/>
              </a:gdLst>
              <a:ahLst/>
              <a:cxnLst/>
              <a:rect l="T0" t="T1" r="T2" b="T3"/>
              <a:pathLst>
                <a:path w="25" h="22">
                  <a:moveTo>
                    <a:pt x="14" y="0"/>
                  </a:moveTo>
                  <a:cubicBezTo>
                    <a:pt x="5" y="0"/>
                    <a:pt x="0" y="11"/>
                    <a:pt x="7" y="18"/>
                  </a:cubicBezTo>
                  <a:cubicBezTo>
                    <a:pt x="9" y="21"/>
                    <a:pt x="12" y="22"/>
                    <a:pt x="14" y="22"/>
                  </a:cubicBezTo>
                  <a:cubicBezTo>
                    <a:pt x="20" y="22"/>
                    <a:pt x="25" y="17"/>
                    <a:pt x="25" y="11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208" name="자유형: 도형 7207"/>
            <p:cNvSpPr/>
            <p:nvPr/>
          </p:nvSpPr>
          <p:spPr>
            <a:xfrm>
              <a:off x="8918524" y="4879065"/>
              <a:ext cx="41249" cy="34941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1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209" name="자유형: 도형 7208"/>
            <p:cNvSpPr/>
            <p:nvPr/>
          </p:nvSpPr>
          <p:spPr>
            <a:xfrm>
              <a:off x="9072469" y="4879065"/>
              <a:ext cx="41304" cy="34941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1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210" name="자유형: 도형 7209"/>
            <p:cNvSpPr/>
            <p:nvPr/>
          </p:nvSpPr>
          <p:spPr>
            <a:xfrm>
              <a:off x="9228032" y="4879065"/>
              <a:ext cx="39686" cy="34941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1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211" name="자유형: 도형 7210"/>
            <p:cNvSpPr/>
            <p:nvPr/>
          </p:nvSpPr>
          <p:spPr>
            <a:xfrm>
              <a:off x="9381976" y="4879065"/>
              <a:ext cx="41304" cy="34941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1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212" name="자유형: 도형 7211"/>
            <p:cNvSpPr/>
            <p:nvPr/>
          </p:nvSpPr>
          <p:spPr>
            <a:xfrm>
              <a:off x="8301125" y="5040992"/>
              <a:ext cx="41249" cy="34885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1"/>
                  </a:cubicBezTo>
                  <a:cubicBezTo>
                    <a:pt x="25" y="5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213" name="자유형: 도형 7212"/>
            <p:cNvSpPr/>
            <p:nvPr/>
          </p:nvSpPr>
          <p:spPr>
            <a:xfrm>
              <a:off x="8455070" y="5040992"/>
              <a:ext cx="41249" cy="34885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1"/>
                  </a:cubicBezTo>
                  <a:cubicBezTo>
                    <a:pt x="25" y="5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214" name="자유형: 도형 7213"/>
            <p:cNvSpPr/>
            <p:nvPr/>
          </p:nvSpPr>
          <p:spPr>
            <a:xfrm>
              <a:off x="8610634" y="5040992"/>
              <a:ext cx="39686" cy="34885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1"/>
                  </a:cubicBezTo>
                  <a:cubicBezTo>
                    <a:pt x="25" y="5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215" name="자유형: 도형 7214"/>
            <p:cNvSpPr/>
            <p:nvPr/>
          </p:nvSpPr>
          <p:spPr>
            <a:xfrm>
              <a:off x="8764579" y="5040992"/>
              <a:ext cx="39686" cy="34885"/>
            </a:xfrm>
            <a:custGeom>
              <a:avLst/>
              <a:gdLst>
                <a:gd name="T0" fmla="*/ 0 w 25"/>
                <a:gd name="T1" fmla="*/ 0 h 22"/>
                <a:gd name="T2" fmla="*/ 25 w 25"/>
                <a:gd name="T3" fmla="*/ 22 h 22"/>
              </a:gdLst>
              <a:ahLst/>
              <a:cxnLst/>
              <a:rect l="T0" t="T1" r="T2" b="T3"/>
              <a:pathLst>
                <a:path w="25" h="22">
                  <a:moveTo>
                    <a:pt x="14" y="0"/>
                  </a:moveTo>
                  <a:cubicBezTo>
                    <a:pt x="5" y="0"/>
                    <a:pt x="0" y="11"/>
                    <a:pt x="7" y="18"/>
                  </a:cubicBezTo>
                  <a:cubicBezTo>
                    <a:pt x="9" y="21"/>
                    <a:pt x="12" y="22"/>
                    <a:pt x="14" y="22"/>
                  </a:cubicBezTo>
                  <a:cubicBezTo>
                    <a:pt x="20" y="22"/>
                    <a:pt x="25" y="17"/>
                    <a:pt x="25" y="11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216" name="자유형: 도형 7215"/>
            <p:cNvSpPr/>
            <p:nvPr/>
          </p:nvSpPr>
          <p:spPr>
            <a:xfrm>
              <a:off x="8918524" y="5040992"/>
              <a:ext cx="41249" cy="34885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1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220" name="자유형: 도형 7219"/>
            <p:cNvSpPr/>
            <p:nvPr/>
          </p:nvSpPr>
          <p:spPr>
            <a:xfrm>
              <a:off x="9072469" y="5040992"/>
              <a:ext cx="41304" cy="34885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1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221" name="자유형: 도형 7220"/>
            <p:cNvSpPr/>
            <p:nvPr/>
          </p:nvSpPr>
          <p:spPr>
            <a:xfrm>
              <a:off x="9228032" y="5040992"/>
              <a:ext cx="39686" cy="34885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1"/>
                  </a:cubicBezTo>
                  <a:cubicBezTo>
                    <a:pt x="25" y="5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222" name="자유형: 도형 7221"/>
            <p:cNvSpPr/>
            <p:nvPr/>
          </p:nvSpPr>
          <p:spPr>
            <a:xfrm>
              <a:off x="9381976" y="5040992"/>
              <a:ext cx="41304" cy="34885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1"/>
                  </a:cubicBezTo>
                  <a:cubicBezTo>
                    <a:pt x="25" y="5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223" name="자유형: 도형 7222"/>
            <p:cNvSpPr/>
            <p:nvPr/>
          </p:nvSpPr>
          <p:spPr>
            <a:xfrm>
              <a:off x="8307433" y="5201300"/>
              <a:ext cx="34941" cy="36504"/>
            </a:xfrm>
            <a:custGeom>
              <a:avLst/>
              <a:gdLst>
                <a:gd name="T0" fmla="*/ 0 w 22"/>
                <a:gd name="T1" fmla="*/ 0 h 22"/>
                <a:gd name="T2" fmla="*/ 22 w 22"/>
                <a:gd name="T3" fmla="*/ 22 h 22"/>
              </a:gdLst>
              <a:ahLst/>
              <a:cxnLst/>
              <a:rect l="T0" t="T1" r="T2" b="T3"/>
              <a:pathLst>
                <a:path w="22" h="22">
                  <a:moveTo>
                    <a:pt x="11" y="0"/>
                  </a:move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224" name="자유형: 도형 7223"/>
            <p:cNvSpPr/>
            <p:nvPr/>
          </p:nvSpPr>
          <p:spPr>
            <a:xfrm>
              <a:off x="8461433" y="5201300"/>
              <a:ext cx="34885" cy="36504"/>
            </a:xfrm>
            <a:custGeom>
              <a:avLst/>
              <a:gdLst>
                <a:gd name="T0" fmla="*/ 0 w 22"/>
                <a:gd name="T1" fmla="*/ 0 h 22"/>
                <a:gd name="T2" fmla="*/ 22 w 22"/>
                <a:gd name="T3" fmla="*/ 22 h 22"/>
              </a:gdLst>
              <a:ahLst/>
              <a:cxnLst/>
              <a:rect l="T0" t="T1" r="T2" b="T3"/>
              <a:pathLst>
                <a:path w="22" h="22">
                  <a:moveTo>
                    <a:pt x="11" y="0"/>
                  </a:move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225" name="자유형: 도형 7224"/>
            <p:cNvSpPr/>
            <p:nvPr/>
          </p:nvSpPr>
          <p:spPr>
            <a:xfrm>
              <a:off x="8615378" y="5201300"/>
              <a:ext cx="34941" cy="36504"/>
            </a:xfrm>
            <a:custGeom>
              <a:avLst/>
              <a:gdLst>
                <a:gd name="T0" fmla="*/ 0 w 22"/>
                <a:gd name="T1" fmla="*/ 0 h 22"/>
                <a:gd name="T2" fmla="*/ 22 w 22"/>
                <a:gd name="T3" fmla="*/ 22 h 22"/>
              </a:gdLst>
              <a:ahLst/>
              <a:cxnLst/>
              <a:rect l="T0" t="T1" r="T2" b="T3"/>
              <a:pathLst>
                <a:path w="22" h="22">
                  <a:moveTo>
                    <a:pt x="11" y="0"/>
                  </a:move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226" name="자유형: 도형 7225"/>
            <p:cNvSpPr/>
            <p:nvPr/>
          </p:nvSpPr>
          <p:spPr>
            <a:xfrm>
              <a:off x="8764579" y="5202863"/>
              <a:ext cx="39686" cy="34941"/>
            </a:xfrm>
            <a:custGeom>
              <a:avLst/>
              <a:gdLst>
                <a:gd name="T0" fmla="*/ 0 w 25"/>
                <a:gd name="T1" fmla="*/ 0 h 22"/>
                <a:gd name="T2" fmla="*/ 25 w 25"/>
                <a:gd name="T3" fmla="*/ 22 h 22"/>
              </a:gdLst>
              <a:ahLst/>
              <a:cxnLst/>
              <a:rect l="T0" t="T1" r="T2" b="T3"/>
              <a:pathLst>
                <a:path w="25" h="22">
                  <a:moveTo>
                    <a:pt x="14" y="0"/>
                  </a:moveTo>
                  <a:cubicBezTo>
                    <a:pt x="4" y="0"/>
                    <a:pt x="0" y="11"/>
                    <a:pt x="7" y="18"/>
                  </a:cubicBezTo>
                  <a:cubicBezTo>
                    <a:pt x="9" y="21"/>
                    <a:pt x="12" y="22"/>
                    <a:pt x="14" y="22"/>
                  </a:cubicBezTo>
                  <a:cubicBezTo>
                    <a:pt x="20" y="22"/>
                    <a:pt x="25" y="17"/>
                    <a:pt x="25" y="10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227" name="자유형: 도형 7226"/>
            <p:cNvSpPr/>
            <p:nvPr/>
          </p:nvSpPr>
          <p:spPr>
            <a:xfrm>
              <a:off x="8918524" y="5202863"/>
              <a:ext cx="41249" cy="33323"/>
            </a:xfrm>
            <a:custGeom>
              <a:avLst/>
              <a:gdLst>
                <a:gd name="T0" fmla="*/ 0 w 25"/>
                <a:gd name="T1" fmla="*/ 0 h 21"/>
                <a:gd name="T2" fmla="*/ 25 w 25"/>
                <a:gd name="T3" fmla="*/ 21 h 21"/>
              </a:gdLst>
              <a:ahLst/>
              <a:cxnLst/>
              <a:rect l="T0" t="T1" r="T2" b="T3"/>
              <a:pathLst>
                <a:path w="25" h="21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0"/>
                    <a:pt x="11" y="21"/>
                    <a:pt x="14" y="21"/>
                  </a:cubicBezTo>
                  <a:cubicBezTo>
                    <a:pt x="20" y="21"/>
                    <a:pt x="25" y="17"/>
                    <a:pt x="25" y="10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228" name="자유형: 도형 7227"/>
            <p:cNvSpPr/>
            <p:nvPr/>
          </p:nvSpPr>
          <p:spPr>
            <a:xfrm>
              <a:off x="9078832" y="5201300"/>
              <a:ext cx="34941" cy="36504"/>
            </a:xfrm>
            <a:custGeom>
              <a:avLst/>
              <a:gdLst>
                <a:gd name="T0" fmla="*/ 0 w 22"/>
                <a:gd name="T1" fmla="*/ 0 h 22"/>
                <a:gd name="T2" fmla="*/ 22 w 22"/>
                <a:gd name="T3" fmla="*/ 22 h 22"/>
              </a:gdLst>
              <a:ahLst/>
              <a:cxnLst/>
              <a:rect l="T0" t="T1" r="T2" b="T3"/>
              <a:pathLst>
                <a:path w="22" h="22">
                  <a:moveTo>
                    <a:pt x="11" y="0"/>
                  </a:move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229" name="자유형: 도형 7228"/>
            <p:cNvSpPr/>
            <p:nvPr/>
          </p:nvSpPr>
          <p:spPr>
            <a:xfrm>
              <a:off x="9232776" y="5201300"/>
              <a:ext cx="34941" cy="36504"/>
            </a:xfrm>
            <a:custGeom>
              <a:avLst/>
              <a:gdLst>
                <a:gd name="T0" fmla="*/ 0 w 22"/>
                <a:gd name="T1" fmla="*/ 0 h 22"/>
                <a:gd name="T2" fmla="*/ 22 w 22"/>
                <a:gd name="T3" fmla="*/ 22 h 22"/>
              </a:gdLst>
              <a:ahLst/>
              <a:cxnLst/>
              <a:rect l="T0" t="T1" r="T2" b="T3"/>
              <a:pathLst>
                <a:path w="22" h="22">
                  <a:moveTo>
                    <a:pt x="11" y="0"/>
                  </a:move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230" name="자유형: 도형 7229"/>
            <p:cNvSpPr/>
            <p:nvPr/>
          </p:nvSpPr>
          <p:spPr>
            <a:xfrm>
              <a:off x="9386777" y="5201300"/>
              <a:ext cx="34885" cy="36504"/>
            </a:xfrm>
            <a:custGeom>
              <a:avLst/>
              <a:gdLst>
                <a:gd name="T0" fmla="*/ 0 w 22"/>
                <a:gd name="T1" fmla="*/ 0 h 22"/>
                <a:gd name="T2" fmla="*/ 22 w 22"/>
                <a:gd name="T3" fmla="*/ 22 h 22"/>
              </a:gdLst>
              <a:ahLst/>
              <a:cxnLst/>
              <a:rect l="T0" t="T1" r="T2" b="T3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231" name="자유형: 도형 7230"/>
            <p:cNvSpPr/>
            <p:nvPr/>
          </p:nvSpPr>
          <p:spPr>
            <a:xfrm>
              <a:off x="8307433" y="5363170"/>
              <a:ext cx="34941" cy="34941"/>
            </a:xfrm>
            <a:custGeom>
              <a:avLst/>
              <a:gdLst>
                <a:gd name="T0" fmla="*/ 0 w 22"/>
                <a:gd name="T1" fmla="*/ 0 h 22"/>
                <a:gd name="T2" fmla="*/ 22 w 22"/>
                <a:gd name="T3" fmla="*/ 22 h 22"/>
              </a:gdLst>
              <a:ahLst/>
              <a:cxnLst/>
              <a:rect l="T0" t="T1" r="T2" b="T3"/>
              <a:pathLst>
                <a:path w="22" h="22">
                  <a:moveTo>
                    <a:pt x="11" y="0"/>
                  </a:moveTo>
                  <a:cubicBezTo>
                    <a:pt x="4" y="0"/>
                    <a:pt x="0" y="4"/>
                    <a:pt x="0" y="11"/>
                  </a:cubicBezTo>
                  <a:cubicBezTo>
                    <a:pt x="0" y="17"/>
                    <a:pt x="4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4"/>
                    <a:pt x="17" y="0"/>
                    <a:pt x="11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232" name="자유형: 도형 7231"/>
            <p:cNvSpPr/>
            <p:nvPr/>
          </p:nvSpPr>
          <p:spPr>
            <a:xfrm>
              <a:off x="8461433" y="5363170"/>
              <a:ext cx="34885" cy="34941"/>
            </a:xfrm>
            <a:custGeom>
              <a:avLst/>
              <a:gdLst>
                <a:gd name="T0" fmla="*/ 0 w 22"/>
                <a:gd name="T1" fmla="*/ 0 h 22"/>
                <a:gd name="T2" fmla="*/ 22 w 22"/>
                <a:gd name="T3" fmla="*/ 22 h 22"/>
              </a:gdLst>
              <a:ahLst/>
              <a:cxnLst/>
              <a:rect l="T0" t="T1" r="T2" b="T3"/>
              <a:pathLst>
                <a:path w="22" h="22">
                  <a:moveTo>
                    <a:pt x="11" y="0"/>
                  </a:moveTo>
                  <a:cubicBezTo>
                    <a:pt x="4" y="0"/>
                    <a:pt x="0" y="4"/>
                    <a:pt x="0" y="11"/>
                  </a:cubicBezTo>
                  <a:cubicBezTo>
                    <a:pt x="0" y="17"/>
                    <a:pt x="4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4"/>
                    <a:pt x="17" y="0"/>
                    <a:pt x="11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236" name="자유형: 도형 7235"/>
            <p:cNvSpPr/>
            <p:nvPr/>
          </p:nvSpPr>
          <p:spPr>
            <a:xfrm>
              <a:off x="8615378" y="5363170"/>
              <a:ext cx="34941" cy="34941"/>
            </a:xfrm>
            <a:custGeom>
              <a:avLst/>
              <a:gdLst>
                <a:gd name="T0" fmla="*/ 0 w 22"/>
                <a:gd name="T1" fmla="*/ 0 h 22"/>
                <a:gd name="T2" fmla="*/ 22 w 22"/>
                <a:gd name="T3" fmla="*/ 22 h 22"/>
              </a:gdLst>
              <a:ahLst/>
              <a:cxnLst/>
              <a:rect l="T0" t="T1" r="T2" b="T3"/>
              <a:pathLst>
                <a:path w="22" h="22">
                  <a:moveTo>
                    <a:pt x="11" y="0"/>
                  </a:moveTo>
                  <a:cubicBezTo>
                    <a:pt x="4" y="0"/>
                    <a:pt x="0" y="4"/>
                    <a:pt x="0" y="11"/>
                  </a:cubicBezTo>
                  <a:cubicBezTo>
                    <a:pt x="0" y="17"/>
                    <a:pt x="4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4"/>
                    <a:pt x="17" y="0"/>
                    <a:pt x="11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237" name="자유형: 도형 7236"/>
            <p:cNvSpPr/>
            <p:nvPr/>
          </p:nvSpPr>
          <p:spPr>
            <a:xfrm>
              <a:off x="8764579" y="5363170"/>
              <a:ext cx="39686" cy="34941"/>
            </a:xfrm>
            <a:custGeom>
              <a:avLst/>
              <a:gdLst>
                <a:gd name="T0" fmla="*/ 0 w 25"/>
                <a:gd name="T1" fmla="*/ 0 h 22"/>
                <a:gd name="T2" fmla="*/ 25 w 25"/>
                <a:gd name="T3" fmla="*/ 22 h 22"/>
              </a:gdLst>
              <a:ahLst/>
              <a:cxnLst/>
              <a:rect l="T0" t="T1" r="T2" b="T3"/>
              <a:pathLst>
                <a:path w="25" h="22">
                  <a:moveTo>
                    <a:pt x="14" y="0"/>
                  </a:moveTo>
                  <a:cubicBezTo>
                    <a:pt x="4" y="0"/>
                    <a:pt x="0" y="11"/>
                    <a:pt x="7" y="18"/>
                  </a:cubicBezTo>
                  <a:cubicBezTo>
                    <a:pt x="9" y="21"/>
                    <a:pt x="12" y="22"/>
                    <a:pt x="14" y="22"/>
                  </a:cubicBezTo>
                  <a:cubicBezTo>
                    <a:pt x="20" y="22"/>
                    <a:pt x="25" y="17"/>
                    <a:pt x="25" y="11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238" name="자유형: 도형 7237"/>
            <p:cNvSpPr/>
            <p:nvPr/>
          </p:nvSpPr>
          <p:spPr>
            <a:xfrm>
              <a:off x="8918524" y="5363170"/>
              <a:ext cx="41249" cy="34941"/>
            </a:xfrm>
            <a:custGeom>
              <a:avLst/>
              <a:gdLst>
                <a:gd name="T0" fmla="*/ 0 w 25"/>
                <a:gd name="T1" fmla="*/ 0 h 22"/>
                <a:gd name="T2" fmla="*/ 25 w 25"/>
                <a:gd name="T3" fmla="*/ 22 h 22"/>
              </a:gdLst>
              <a:ahLst/>
              <a:cxnLst/>
              <a:rect l="T0" t="T1" r="T2" b="T3"/>
              <a:pathLst>
                <a:path w="25" h="22">
                  <a:moveTo>
                    <a:pt x="14" y="0"/>
                  </a:moveTo>
                  <a:cubicBezTo>
                    <a:pt x="4" y="0"/>
                    <a:pt x="0" y="11"/>
                    <a:pt x="6" y="18"/>
                  </a:cubicBezTo>
                  <a:cubicBezTo>
                    <a:pt x="9" y="21"/>
                    <a:pt x="11" y="22"/>
                    <a:pt x="14" y="22"/>
                  </a:cubicBezTo>
                  <a:cubicBezTo>
                    <a:pt x="20" y="22"/>
                    <a:pt x="25" y="17"/>
                    <a:pt x="25" y="11"/>
                  </a:cubicBezTo>
                  <a:cubicBezTo>
                    <a:pt x="25" y="4"/>
                    <a:pt x="20" y="0"/>
                    <a:pt x="1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239" name="자유형: 도형 7238"/>
            <p:cNvSpPr/>
            <p:nvPr/>
          </p:nvSpPr>
          <p:spPr>
            <a:xfrm>
              <a:off x="9078832" y="5363170"/>
              <a:ext cx="34941" cy="34941"/>
            </a:xfrm>
            <a:custGeom>
              <a:avLst/>
              <a:gdLst>
                <a:gd name="T0" fmla="*/ 0 w 22"/>
                <a:gd name="T1" fmla="*/ 0 h 22"/>
                <a:gd name="T2" fmla="*/ 22 w 22"/>
                <a:gd name="T3" fmla="*/ 22 h 22"/>
              </a:gdLst>
              <a:ahLst/>
              <a:cxnLst/>
              <a:rect l="T0" t="T1" r="T2" b="T3"/>
              <a:pathLst>
                <a:path w="22" h="22">
                  <a:moveTo>
                    <a:pt x="11" y="0"/>
                  </a:moveTo>
                  <a:cubicBezTo>
                    <a:pt x="4" y="0"/>
                    <a:pt x="0" y="4"/>
                    <a:pt x="0" y="11"/>
                  </a:cubicBezTo>
                  <a:cubicBezTo>
                    <a:pt x="0" y="17"/>
                    <a:pt x="4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4"/>
                    <a:pt x="17" y="0"/>
                    <a:pt x="11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240" name="자유형: 도형 7239"/>
            <p:cNvSpPr/>
            <p:nvPr/>
          </p:nvSpPr>
          <p:spPr>
            <a:xfrm>
              <a:off x="9232776" y="5363170"/>
              <a:ext cx="34941" cy="34941"/>
            </a:xfrm>
            <a:custGeom>
              <a:avLst/>
              <a:gdLst>
                <a:gd name="T0" fmla="*/ 0 w 22"/>
                <a:gd name="T1" fmla="*/ 0 h 22"/>
                <a:gd name="T2" fmla="*/ 22 w 22"/>
                <a:gd name="T3" fmla="*/ 22 h 22"/>
              </a:gdLst>
              <a:ahLst/>
              <a:cxnLst/>
              <a:rect l="T0" t="T1" r="T2" b="T3"/>
              <a:pathLst>
                <a:path w="22" h="22">
                  <a:moveTo>
                    <a:pt x="11" y="0"/>
                  </a:moveTo>
                  <a:cubicBezTo>
                    <a:pt x="4" y="0"/>
                    <a:pt x="0" y="4"/>
                    <a:pt x="0" y="11"/>
                  </a:cubicBezTo>
                  <a:cubicBezTo>
                    <a:pt x="0" y="17"/>
                    <a:pt x="4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4"/>
                    <a:pt x="17" y="0"/>
                    <a:pt x="11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241" name="자유형: 도형 7240"/>
            <p:cNvSpPr/>
            <p:nvPr/>
          </p:nvSpPr>
          <p:spPr>
            <a:xfrm>
              <a:off x="9386777" y="5363170"/>
              <a:ext cx="34885" cy="34941"/>
            </a:xfrm>
            <a:custGeom>
              <a:avLst/>
              <a:gdLst>
                <a:gd name="T0" fmla="*/ 0 w 22"/>
                <a:gd name="T1" fmla="*/ 0 h 22"/>
                <a:gd name="T2" fmla="*/ 22 w 22"/>
                <a:gd name="T3" fmla="*/ 22 h 22"/>
              </a:gdLst>
              <a:ahLst/>
              <a:cxnLst/>
              <a:rect l="T0" t="T1" r="T2" b="T3"/>
              <a:pathLst>
                <a:path w="22" h="22">
                  <a:moveTo>
                    <a:pt x="11" y="0"/>
                  </a:moveTo>
                  <a:cubicBezTo>
                    <a:pt x="5" y="0"/>
                    <a:pt x="0" y="4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4"/>
                    <a:pt x="17" y="0"/>
                    <a:pt x="11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grpSp>
        <p:nvGrpSpPr>
          <p:cNvPr id="7242" name="Group 2"/>
          <p:cNvGrpSpPr/>
          <p:nvPr/>
        </p:nvGrpSpPr>
        <p:grpSpPr>
          <a:xfrm>
            <a:off x="572966" y="4394960"/>
            <a:ext cx="277803" cy="414277"/>
            <a:chOff x="572966" y="4394960"/>
            <a:chExt cx="277803" cy="414277"/>
          </a:xfrm>
        </p:grpSpPr>
        <p:sp>
          <p:nvSpPr>
            <p:cNvPr id="7243" name="자유형: 도형 7242"/>
            <p:cNvSpPr/>
            <p:nvPr/>
          </p:nvSpPr>
          <p:spPr>
            <a:xfrm>
              <a:off x="572966" y="4467969"/>
              <a:ext cx="277803" cy="277803"/>
            </a:xfrm>
            <a:custGeom>
              <a:avLst/>
              <a:gdLst>
                <a:gd name="T0" fmla="*/ 0 w 175"/>
                <a:gd name="T1" fmla="*/ 0 h 175"/>
                <a:gd name="T2" fmla="*/ 175 w 175"/>
                <a:gd name="T3" fmla="*/ 175 h 175"/>
              </a:gdLst>
              <a:ahLst/>
              <a:cxnLst/>
              <a:rect l="T0" t="T1" r="T2" b="T3"/>
              <a:pathLst>
                <a:path w="175" h="175">
                  <a:moveTo>
                    <a:pt x="175" y="84"/>
                  </a:moveTo>
                  <a:cubicBezTo>
                    <a:pt x="175" y="118"/>
                    <a:pt x="154" y="149"/>
                    <a:pt x="123" y="162"/>
                  </a:cubicBezTo>
                  <a:cubicBezTo>
                    <a:pt x="91" y="175"/>
                    <a:pt x="55" y="168"/>
                    <a:pt x="31" y="144"/>
                  </a:cubicBezTo>
                  <a:cubicBezTo>
                    <a:pt x="7" y="120"/>
                    <a:pt x="0" y="83"/>
                    <a:pt x="13" y="52"/>
                  </a:cubicBezTo>
                  <a:cubicBezTo>
                    <a:pt x="26" y="20"/>
                    <a:pt x="57" y="0"/>
                    <a:pt x="91" y="0"/>
                  </a:cubicBezTo>
                  <a:cubicBezTo>
                    <a:pt x="137" y="0"/>
                    <a:pt x="175" y="38"/>
                    <a:pt x="175" y="84"/>
                  </a:cubicBezTo>
                  <a:lnTo>
                    <a:pt x="175" y="84"/>
                  </a:lnTo>
                  <a:close/>
                </a:path>
              </a:pathLst>
            </a:custGeom>
            <a:noFill/>
            <a:ln w="6865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244" name="자유형: 도형 7243"/>
            <p:cNvSpPr/>
            <p:nvPr/>
          </p:nvSpPr>
          <p:spPr>
            <a:xfrm>
              <a:off x="717422" y="4394960"/>
              <a:ext cx="0" cy="414277"/>
            </a:xfrm>
            <a:custGeom>
              <a:avLst/>
              <a:gdLst>
                <a:gd name="T0" fmla="*/ 0 w 0"/>
                <a:gd name="T1" fmla="*/ 0 h 260"/>
                <a:gd name="T2" fmla="*/ 0 w 0"/>
                <a:gd name="T3" fmla="*/ 260 h 260"/>
              </a:gdLst>
              <a:ahLst/>
              <a:cxnLst/>
              <a:rect l="T0" t="T1" r="T2" b="T3"/>
              <a:pathLst>
                <a:path h="260">
                  <a:moveTo>
                    <a:pt x="0" y="0"/>
                  </a:moveTo>
                  <a:lnTo>
                    <a:pt x="0" y="260"/>
                  </a:lnTo>
                </a:path>
              </a:pathLst>
            </a:custGeom>
            <a:noFill/>
            <a:ln w="6865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grpSp>
        <p:nvGrpSpPr>
          <p:cNvPr id="7245" name="Group 3"/>
          <p:cNvGrpSpPr/>
          <p:nvPr/>
        </p:nvGrpSpPr>
        <p:grpSpPr>
          <a:xfrm>
            <a:off x="8282036" y="331723"/>
            <a:ext cx="277803" cy="414277"/>
            <a:chOff x="8282036" y="331723"/>
            <a:chExt cx="277803" cy="414277"/>
          </a:xfrm>
        </p:grpSpPr>
        <p:sp>
          <p:nvSpPr>
            <p:cNvPr id="7246" name="자유형: 도형 7245"/>
            <p:cNvSpPr/>
            <p:nvPr/>
          </p:nvSpPr>
          <p:spPr>
            <a:xfrm>
              <a:off x="8282036" y="404732"/>
              <a:ext cx="277803" cy="277748"/>
            </a:xfrm>
            <a:custGeom>
              <a:avLst/>
              <a:gdLst>
                <a:gd name="T0" fmla="*/ 0 w 175"/>
                <a:gd name="T1" fmla="*/ 0 h 175"/>
                <a:gd name="T2" fmla="*/ 175 w 175"/>
                <a:gd name="T3" fmla="*/ 175 h 175"/>
              </a:gdLst>
              <a:ahLst/>
              <a:cxnLst/>
              <a:rect l="T0" t="T1" r="T2" b="T3"/>
              <a:pathLst>
                <a:path w="175" h="175">
                  <a:moveTo>
                    <a:pt x="175" y="84"/>
                  </a:moveTo>
                  <a:cubicBezTo>
                    <a:pt x="175" y="118"/>
                    <a:pt x="154" y="149"/>
                    <a:pt x="123" y="162"/>
                  </a:cubicBezTo>
                  <a:cubicBezTo>
                    <a:pt x="91" y="175"/>
                    <a:pt x="55" y="168"/>
                    <a:pt x="31" y="144"/>
                  </a:cubicBezTo>
                  <a:cubicBezTo>
                    <a:pt x="7" y="120"/>
                    <a:pt x="0" y="83"/>
                    <a:pt x="13" y="52"/>
                  </a:cubicBezTo>
                  <a:cubicBezTo>
                    <a:pt x="26" y="20"/>
                    <a:pt x="57" y="0"/>
                    <a:pt x="91" y="0"/>
                  </a:cubicBezTo>
                  <a:cubicBezTo>
                    <a:pt x="137" y="0"/>
                    <a:pt x="175" y="38"/>
                    <a:pt x="175" y="84"/>
                  </a:cubicBezTo>
                  <a:lnTo>
                    <a:pt x="175" y="84"/>
                  </a:lnTo>
                  <a:close/>
                </a:path>
              </a:pathLst>
            </a:custGeom>
            <a:noFill/>
            <a:ln w="6865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247" name="자유형: 도형 7246"/>
            <p:cNvSpPr/>
            <p:nvPr/>
          </p:nvSpPr>
          <p:spPr>
            <a:xfrm>
              <a:off x="8426492" y="331723"/>
              <a:ext cx="0" cy="414277"/>
            </a:xfrm>
            <a:custGeom>
              <a:avLst/>
              <a:gdLst>
                <a:gd name="T0" fmla="*/ 0 w 0"/>
                <a:gd name="T1" fmla="*/ 0 h 260"/>
                <a:gd name="T2" fmla="*/ 0 w 0"/>
                <a:gd name="T3" fmla="*/ 260 h 260"/>
              </a:gdLst>
              <a:ahLst/>
              <a:cxnLst/>
              <a:rect l="T0" t="T1" r="T2" b="T3"/>
              <a:pathLst>
                <a:path h="260">
                  <a:moveTo>
                    <a:pt x="0" y="0"/>
                  </a:moveTo>
                  <a:lnTo>
                    <a:pt x="0" y="260"/>
                  </a:lnTo>
                </a:path>
              </a:pathLst>
            </a:custGeom>
            <a:noFill/>
            <a:ln w="6865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sp>
        <p:nvSpPr>
          <p:cNvPr id="7248" name="타원 7247"/>
          <p:cNvSpPr/>
          <p:nvPr/>
        </p:nvSpPr>
        <p:spPr>
          <a:xfrm>
            <a:off x="-1771257" y="-1850630"/>
            <a:ext cx="2893413" cy="2941025"/>
          </a:xfrm>
          <a:prstGeom prst="ellipse">
            <a:avLst/>
          </a:prstGeom>
          <a:solidFill>
            <a:srgbClr val="00FF79">
              <a:alpha val="100000"/>
            </a:srgbClr>
          </a:solidFill>
          <a:ln>
            <a:noFill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</a:pPr>
            <a:endParaRPr kumimoji="1" lang="ko-KR" altLang="en-US" sz="1200" b="0" i="0" u="none" baseline="0" dirty="0">
              <a:solidFill>
                <a:schemeClr val="tx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grpSp>
        <p:nvGrpSpPr>
          <p:cNvPr id="7252" name="Group 4"/>
          <p:cNvGrpSpPr/>
          <p:nvPr/>
        </p:nvGrpSpPr>
        <p:grpSpPr>
          <a:xfrm flipH="1">
            <a:off x="-1323656" y="-1431607"/>
            <a:ext cx="2472772" cy="2488680"/>
            <a:chOff x="-1323656" y="-1431607"/>
            <a:chExt cx="2475953" cy="2488680"/>
          </a:xfrm>
        </p:grpSpPr>
        <p:sp>
          <p:nvSpPr>
            <p:cNvPr id="7253" name="자유형: 도형 7252"/>
            <p:cNvSpPr/>
            <p:nvPr/>
          </p:nvSpPr>
          <p:spPr>
            <a:xfrm>
              <a:off x="-1045908" y="-1149059"/>
              <a:ext cx="1901423" cy="1912531"/>
            </a:xfrm>
            <a:custGeom>
              <a:avLst/>
              <a:gdLst>
                <a:gd name="T0" fmla="*/ 0 w 1140"/>
                <a:gd name="T1" fmla="*/ 0 h 1300"/>
                <a:gd name="T2" fmla="*/ 1140 w 1140"/>
                <a:gd name="T3" fmla="*/ 1300 h 1300"/>
              </a:gdLst>
              <a:ahLst/>
              <a:cxnLst/>
              <a:rect l="T0" t="T1" r="T2" b="T3"/>
              <a:pathLst>
                <a:path w="1140" h="1300">
                  <a:moveTo>
                    <a:pt x="481" y="1119"/>
                  </a:moveTo>
                  <a:cubicBezTo>
                    <a:pt x="713" y="1080"/>
                    <a:pt x="899" y="905"/>
                    <a:pt x="952" y="675"/>
                  </a:cubicBezTo>
                  <a:cubicBezTo>
                    <a:pt x="1006" y="445"/>
                    <a:pt x="916" y="205"/>
                    <a:pt x="725" y="67"/>
                  </a:cubicBezTo>
                  <a:lnTo>
                    <a:pt x="773" y="0"/>
                  </a:lnTo>
                  <a:cubicBezTo>
                    <a:pt x="1071" y="215"/>
                    <a:pt x="1140" y="632"/>
                    <a:pt x="927" y="932"/>
                  </a:cubicBezTo>
                  <a:cubicBezTo>
                    <a:pt x="713" y="1232"/>
                    <a:pt x="298" y="1300"/>
                    <a:pt x="0" y="1084"/>
                  </a:cubicBezTo>
                  <a:lnTo>
                    <a:pt x="48" y="1017"/>
                  </a:lnTo>
                  <a:cubicBezTo>
                    <a:pt x="174" y="1107"/>
                    <a:pt x="329" y="1144"/>
                    <a:pt x="481" y="1119"/>
                  </a:cubicBezTo>
                  <a:lnTo>
                    <a:pt x="481" y="11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10772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254" name="자유형: 도형 7253"/>
            <p:cNvSpPr/>
            <p:nvPr/>
          </p:nvSpPr>
          <p:spPr>
            <a:xfrm>
              <a:off x="-1144315" y="-1244340"/>
              <a:ext cx="2115707" cy="2036335"/>
            </a:xfrm>
            <a:custGeom>
              <a:avLst/>
              <a:gdLst>
                <a:gd name="T0" fmla="*/ 0 w 1231"/>
                <a:gd name="T1" fmla="*/ 0 h 1383"/>
                <a:gd name="T2" fmla="*/ 1231 w 1231"/>
                <a:gd name="T3" fmla="*/ 1383 h 1383"/>
              </a:gdLst>
              <a:ahLst/>
              <a:cxnLst/>
              <a:rect l="T0" t="T1" r="T2" b="T3"/>
              <a:pathLst>
                <a:path w="1231" h="1383">
                  <a:moveTo>
                    <a:pt x="557" y="1351"/>
                  </a:moveTo>
                  <a:cubicBezTo>
                    <a:pt x="361" y="1383"/>
                    <a:pt x="161" y="1336"/>
                    <a:pt x="0" y="1220"/>
                  </a:cubicBezTo>
                  <a:lnTo>
                    <a:pt x="48" y="1152"/>
                  </a:lnTo>
                  <a:cubicBezTo>
                    <a:pt x="346" y="1367"/>
                    <a:pt x="761" y="1299"/>
                    <a:pt x="975" y="999"/>
                  </a:cubicBezTo>
                  <a:cubicBezTo>
                    <a:pt x="1188" y="700"/>
                    <a:pt x="1120" y="282"/>
                    <a:pt x="821" y="67"/>
                  </a:cubicBezTo>
                  <a:lnTo>
                    <a:pt x="870" y="0"/>
                  </a:lnTo>
                  <a:cubicBezTo>
                    <a:pt x="1116" y="176"/>
                    <a:pt x="1231" y="485"/>
                    <a:pt x="1162" y="781"/>
                  </a:cubicBezTo>
                  <a:cubicBezTo>
                    <a:pt x="1094" y="1077"/>
                    <a:pt x="855" y="1302"/>
                    <a:pt x="557" y="1351"/>
                  </a:cubicBezTo>
                  <a:lnTo>
                    <a:pt x="557" y="1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10772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255" name="자유형: 도형 7254"/>
            <p:cNvSpPr/>
            <p:nvPr/>
          </p:nvSpPr>
          <p:spPr>
            <a:xfrm>
              <a:off x="-1223687" y="-1344309"/>
              <a:ext cx="2375984" cy="2390273"/>
            </a:xfrm>
            <a:custGeom>
              <a:avLst/>
              <a:gdLst>
                <a:gd name="T0" fmla="*/ 0 w 1426"/>
                <a:gd name="T1" fmla="*/ 0 h 1625"/>
                <a:gd name="T2" fmla="*/ 1426 w 1426"/>
                <a:gd name="T3" fmla="*/ 1625 h 1625"/>
              </a:gdLst>
              <a:ahLst/>
              <a:cxnLst/>
              <a:rect l="T0" t="T1" r="T2" b="T3"/>
              <a:pathLst>
                <a:path w="1426" h="1625">
                  <a:moveTo>
                    <a:pt x="605" y="1419"/>
                  </a:moveTo>
                  <a:cubicBezTo>
                    <a:pt x="903" y="1370"/>
                    <a:pt x="1142" y="1145"/>
                    <a:pt x="1211" y="849"/>
                  </a:cubicBezTo>
                  <a:cubicBezTo>
                    <a:pt x="1279" y="553"/>
                    <a:pt x="1164" y="245"/>
                    <a:pt x="918" y="67"/>
                  </a:cubicBezTo>
                  <a:lnTo>
                    <a:pt x="967" y="0"/>
                  </a:lnTo>
                  <a:cubicBezTo>
                    <a:pt x="1340" y="269"/>
                    <a:pt x="1426" y="791"/>
                    <a:pt x="1159" y="1165"/>
                  </a:cubicBezTo>
                  <a:cubicBezTo>
                    <a:pt x="892" y="1540"/>
                    <a:pt x="373" y="1625"/>
                    <a:pt x="0" y="1356"/>
                  </a:cubicBezTo>
                  <a:lnTo>
                    <a:pt x="48" y="1288"/>
                  </a:lnTo>
                  <a:cubicBezTo>
                    <a:pt x="209" y="1404"/>
                    <a:pt x="410" y="1452"/>
                    <a:pt x="605" y="1419"/>
                  </a:cubicBezTo>
                  <a:lnTo>
                    <a:pt x="605" y="1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10772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256" name="자유형: 도형 7255"/>
            <p:cNvSpPr/>
            <p:nvPr/>
          </p:nvSpPr>
          <p:spPr>
            <a:xfrm>
              <a:off x="-1323656" y="-1431607"/>
              <a:ext cx="2472772" cy="2488680"/>
            </a:xfrm>
            <a:custGeom>
              <a:avLst/>
              <a:gdLst>
                <a:gd name="T0" fmla="*/ 0 w 1514"/>
                <a:gd name="T1" fmla="*/ 0 h 1692"/>
                <a:gd name="T2" fmla="*/ 1514 w 1514"/>
                <a:gd name="T3" fmla="*/ 1692 h 1692"/>
              </a:gdLst>
              <a:ahLst/>
              <a:cxnLst/>
              <a:rect l="T0" t="T1" r="T2" b="T3"/>
              <a:pathLst>
                <a:path w="1514" h="1692">
                  <a:moveTo>
                    <a:pt x="48" y="1423"/>
                  </a:moveTo>
                  <a:cubicBezTo>
                    <a:pt x="421" y="1692"/>
                    <a:pt x="940" y="1607"/>
                    <a:pt x="1207" y="1232"/>
                  </a:cubicBezTo>
                  <a:cubicBezTo>
                    <a:pt x="1473" y="857"/>
                    <a:pt x="1388" y="335"/>
                    <a:pt x="1015" y="68"/>
                  </a:cubicBezTo>
                  <a:lnTo>
                    <a:pt x="1063" y="0"/>
                  </a:lnTo>
                  <a:cubicBezTo>
                    <a:pt x="1260" y="141"/>
                    <a:pt x="1393" y="356"/>
                    <a:pt x="1432" y="596"/>
                  </a:cubicBezTo>
                  <a:cubicBezTo>
                    <a:pt x="1514" y="1097"/>
                    <a:pt x="1178" y="1569"/>
                    <a:pt x="680" y="1651"/>
                  </a:cubicBezTo>
                  <a:cubicBezTo>
                    <a:pt x="441" y="1691"/>
                    <a:pt x="196" y="1633"/>
                    <a:pt x="0" y="1491"/>
                  </a:cubicBezTo>
                  <a:lnTo>
                    <a:pt x="48" y="14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10772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434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타원 8195"/>
          <p:cNvSpPr/>
          <p:nvPr/>
        </p:nvSpPr>
        <p:spPr>
          <a:xfrm>
            <a:off x="8551914" y="-1053834"/>
            <a:ext cx="1671288" cy="1668106"/>
          </a:xfrm>
          <a:prstGeom prst="ellipse">
            <a:avLst/>
          </a:prstGeom>
          <a:solidFill>
            <a:srgbClr val="00FF79">
              <a:alpha val="100000"/>
            </a:srgbClr>
          </a:solidFill>
          <a:ln>
            <a:noFill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</a:pPr>
            <a:endParaRPr kumimoji="1" lang="ko-KR" altLang="en-US" sz="1200" b="0" i="0" u="none" baseline="0" dirty="0">
              <a:solidFill>
                <a:schemeClr val="tx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8197" name="타원 8196"/>
          <p:cNvSpPr/>
          <p:nvPr/>
        </p:nvSpPr>
        <p:spPr>
          <a:xfrm>
            <a:off x="-223716" y="4195021"/>
            <a:ext cx="1115736" cy="1117355"/>
          </a:xfrm>
          <a:prstGeom prst="ellipse">
            <a:avLst/>
          </a:prstGeom>
          <a:solidFill>
            <a:srgbClr val="00FF79">
              <a:alpha val="100000"/>
            </a:srgbClr>
          </a:solidFill>
          <a:ln>
            <a:noFill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</a:pPr>
            <a:endParaRPr kumimoji="1" lang="ko-KR" altLang="en-US" sz="1200" b="0" i="0" u="none" baseline="0" dirty="0">
              <a:solidFill>
                <a:schemeClr val="tx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grpSp>
        <p:nvGrpSpPr>
          <p:cNvPr id="8198" name="Group 1"/>
          <p:cNvGrpSpPr/>
          <p:nvPr/>
        </p:nvGrpSpPr>
        <p:grpSpPr>
          <a:xfrm>
            <a:off x="1580863" y="-772905"/>
            <a:ext cx="5977442" cy="9201016"/>
            <a:chOff x="1580863" y="-772905"/>
            <a:chExt cx="5977442" cy="9201016"/>
          </a:xfrm>
        </p:grpSpPr>
        <p:sp>
          <p:nvSpPr>
            <p:cNvPr id="8199" name="자유형: 도형 8198"/>
            <p:cNvSpPr/>
            <p:nvPr/>
          </p:nvSpPr>
          <p:spPr>
            <a:xfrm>
              <a:off x="1580863" y="-772905"/>
              <a:ext cx="5977442" cy="5174228"/>
            </a:xfrm>
            <a:custGeom>
              <a:avLst/>
              <a:gdLst>
                <a:gd name="T0" fmla="*/ 0 w 3765"/>
                <a:gd name="T1" fmla="*/ 0 h 3261"/>
                <a:gd name="T2" fmla="*/ 3765 w 3765"/>
                <a:gd name="T3" fmla="*/ 3261 h 3261"/>
              </a:gdLst>
              <a:ahLst/>
              <a:cxnLst/>
              <a:rect l="T0" t="T1" r="T2" b="T3"/>
              <a:pathLst>
                <a:path w="3765" h="3261">
                  <a:moveTo>
                    <a:pt x="941" y="0"/>
                  </a:moveTo>
                  <a:lnTo>
                    <a:pt x="0" y="1630"/>
                  </a:lnTo>
                  <a:lnTo>
                    <a:pt x="941" y="3261"/>
                  </a:lnTo>
                  <a:lnTo>
                    <a:pt x="2824" y="3261"/>
                  </a:lnTo>
                  <a:lnTo>
                    <a:pt x="3765" y="1630"/>
                  </a:lnTo>
                  <a:lnTo>
                    <a:pt x="2824" y="0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00FF79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00" name="자유형: 도형 8199"/>
            <p:cNvSpPr/>
            <p:nvPr/>
          </p:nvSpPr>
          <p:spPr>
            <a:xfrm>
              <a:off x="1580863" y="3253770"/>
              <a:ext cx="5977442" cy="5174340"/>
            </a:xfrm>
            <a:custGeom>
              <a:avLst/>
              <a:gdLst>
                <a:gd name="T0" fmla="*/ 0 w 3765"/>
                <a:gd name="T1" fmla="*/ 0 h 3260"/>
                <a:gd name="T2" fmla="*/ 3765 w 3765"/>
                <a:gd name="T3" fmla="*/ 3260 h 3260"/>
              </a:gdLst>
              <a:ahLst/>
              <a:cxnLst/>
              <a:rect l="T0" t="T1" r="T2" b="T3"/>
              <a:pathLst>
                <a:path w="3765" h="3260">
                  <a:moveTo>
                    <a:pt x="2824" y="0"/>
                  </a:moveTo>
                  <a:lnTo>
                    <a:pt x="941" y="0"/>
                  </a:lnTo>
                  <a:lnTo>
                    <a:pt x="0" y="1630"/>
                  </a:lnTo>
                  <a:lnTo>
                    <a:pt x="941" y="3260"/>
                  </a:lnTo>
                  <a:lnTo>
                    <a:pt x="2824" y="3260"/>
                  </a:lnTo>
                  <a:lnTo>
                    <a:pt x="3765" y="1630"/>
                  </a:lnTo>
                  <a:lnTo>
                    <a:pt x="2824" y="0"/>
                  </a:lnTo>
                  <a:close/>
                </a:path>
              </a:pathLst>
            </a:custGeom>
            <a:noFill/>
            <a:ln w="9712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grpSp>
        <p:nvGrpSpPr>
          <p:cNvPr id="8201" name="Group 2"/>
          <p:cNvGrpSpPr/>
          <p:nvPr/>
        </p:nvGrpSpPr>
        <p:grpSpPr>
          <a:xfrm>
            <a:off x="-776086" y="4155335"/>
            <a:ext cx="1725263" cy="1544359"/>
            <a:chOff x="-776086" y="4155335"/>
            <a:chExt cx="1725263" cy="1544359"/>
          </a:xfrm>
        </p:grpSpPr>
        <p:sp>
          <p:nvSpPr>
            <p:cNvPr id="8202" name="자유형: 도형 8201"/>
            <p:cNvSpPr/>
            <p:nvPr/>
          </p:nvSpPr>
          <p:spPr>
            <a:xfrm>
              <a:off x="-776086" y="4155335"/>
              <a:ext cx="63464" cy="53919"/>
            </a:xfrm>
            <a:custGeom>
              <a:avLst/>
              <a:gdLst>
                <a:gd name="T0" fmla="*/ 0 w 39"/>
                <a:gd name="T1" fmla="*/ 0 h 33"/>
                <a:gd name="T2" fmla="*/ 39 w 39"/>
                <a:gd name="T3" fmla="*/ 33 h 33"/>
              </a:gdLst>
              <a:ahLst/>
              <a:cxnLst/>
              <a:rect l="T0" t="T1" r="T2" b="T3"/>
              <a:pathLst>
                <a:path w="39" h="33">
                  <a:moveTo>
                    <a:pt x="22" y="0"/>
                  </a:moveTo>
                  <a:cubicBezTo>
                    <a:pt x="7" y="0"/>
                    <a:pt x="0" y="18"/>
                    <a:pt x="10" y="28"/>
                  </a:cubicBezTo>
                  <a:cubicBezTo>
                    <a:pt x="14" y="32"/>
                    <a:pt x="18" y="33"/>
                    <a:pt x="22" y="33"/>
                  </a:cubicBezTo>
                  <a:cubicBezTo>
                    <a:pt x="31" y="33"/>
                    <a:pt x="39" y="27"/>
                    <a:pt x="39" y="17"/>
                  </a:cubicBezTo>
                  <a:cubicBezTo>
                    <a:pt x="39" y="7"/>
                    <a:pt x="31" y="0"/>
                    <a:pt x="22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03" name="자유형: 도형 8202"/>
            <p:cNvSpPr/>
            <p:nvPr/>
          </p:nvSpPr>
          <p:spPr>
            <a:xfrm>
              <a:off x="-538025" y="4155335"/>
              <a:ext cx="63520" cy="53919"/>
            </a:xfrm>
            <a:custGeom>
              <a:avLst/>
              <a:gdLst>
                <a:gd name="T0" fmla="*/ 0 w 39"/>
                <a:gd name="T1" fmla="*/ 0 h 33"/>
                <a:gd name="T2" fmla="*/ 39 w 39"/>
                <a:gd name="T3" fmla="*/ 33 h 33"/>
              </a:gdLst>
              <a:ahLst/>
              <a:cxnLst/>
              <a:rect l="T0" t="T1" r="T2" b="T3"/>
              <a:pathLst>
                <a:path w="39" h="33">
                  <a:moveTo>
                    <a:pt x="22" y="0"/>
                  </a:moveTo>
                  <a:cubicBezTo>
                    <a:pt x="7" y="0"/>
                    <a:pt x="0" y="18"/>
                    <a:pt x="10" y="28"/>
                  </a:cubicBezTo>
                  <a:cubicBezTo>
                    <a:pt x="14" y="32"/>
                    <a:pt x="18" y="33"/>
                    <a:pt x="22" y="33"/>
                  </a:cubicBezTo>
                  <a:cubicBezTo>
                    <a:pt x="31" y="33"/>
                    <a:pt x="39" y="27"/>
                    <a:pt x="39" y="17"/>
                  </a:cubicBezTo>
                  <a:cubicBezTo>
                    <a:pt x="39" y="7"/>
                    <a:pt x="31" y="0"/>
                    <a:pt x="22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04" name="자유형: 도형 8203"/>
            <p:cNvSpPr/>
            <p:nvPr/>
          </p:nvSpPr>
          <p:spPr>
            <a:xfrm>
              <a:off x="-299907" y="4155335"/>
              <a:ext cx="61901" cy="53919"/>
            </a:xfrm>
            <a:custGeom>
              <a:avLst/>
              <a:gdLst>
                <a:gd name="T0" fmla="*/ 0 w 39"/>
                <a:gd name="T1" fmla="*/ 0 h 33"/>
                <a:gd name="T2" fmla="*/ 39 w 39"/>
                <a:gd name="T3" fmla="*/ 33 h 33"/>
              </a:gdLst>
              <a:ahLst/>
              <a:cxnLst/>
              <a:rect l="T0" t="T1" r="T2" b="T3"/>
              <a:pathLst>
                <a:path w="39" h="33">
                  <a:moveTo>
                    <a:pt x="22" y="0"/>
                  </a:moveTo>
                  <a:cubicBezTo>
                    <a:pt x="7" y="0"/>
                    <a:pt x="0" y="18"/>
                    <a:pt x="10" y="28"/>
                  </a:cubicBezTo>
                  <a:cubicBezTo>
                    <a:pt x="14" y="32"/>
                    <a:pt x="18" y="33"/>
                    <a:pt x="22" y="33"/>
                  </a:cubicBezTo>
                  <a:cubicBezTo>
                    <a:pt x="31" y="33"/>
                    <a:pt x="39" y="27"/>
                    <a:pt x="39" y="17"/>
                  </a:cubicBezTo>
                  <a:cubicBezTo>
                    <a:pt x="39" y="7"/>
                    <a:pt x="31" y="0"/>
                    <a:pt x="22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05" name="자유형: 도형 8204"/>
            <p:cNvSpPr/>
            <p:nvPr/>
          </p:nvSpPr>
          <p:spPr>
            <a:xfrm>
              <a:off x="-63408" y="4155335"/>
              <a:ext cx="63408" cy="53919"/>
            </a:xfrm>
            <a:custGeom>
              <a:avLst/>
              <a:gdLst>
                <a:gd name="T0" fmla="*/ 0 w 39"/>
                <a:gd name="T1" fmla="*/ 0 h 34"/>
                <a:gd name="T2" fmla="*/ 39 w 39"/>
                <a:gd name="T3" fmla="*/ 34 h 34"/>
              </a:gdLst>
              <a:ahLst/>
              <a:cxnLst/>
              <a:rect l="T0" t="T1" r="T2" b="T3"/>
              <a:pathLst>
                <a:path w="39" h="34">
                  <a:moveTo>
                    <a:pt x="22" y="0"/>
                  </a:moveTo>
                  <a:cubicBezTo>
                    <a:pt x="7" y="0"/>
                    <a:pt x="0" y="18"/>
                    <a:pt x="10" y="29"/>
                  </a:cubicBezTo>
                  <a:cubicBezTo>
                    <a:pt x="14" y="32"/>
                    <a:pt x="18" y="34"/>
                    <a:pt x="22" y="34"/>
                  </a:cubicBezTo>
                  <a:cubicBezTo>
                    <a:pt x="31" y="34"/>
                    <a:pt x="39" y="27"/>
                    <a:pt x="39" y="17"/>
                  </a:cubicBezTo>
                  <a:cubicBezTo>
                    <a:pt x="39" y="7"/>
                    <a:pt x="32" y="0"/>
                    <a:pt x="22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06" name="자유형: 도형 8205"/>
            <p:cNvSpPr/>
            <p:nvPr/>
          </p:nvSpPr>
          <p:spPr>
            <a:xfrm>
              <a:off x="174597" y="4155335"/>
              <a:ext cx="61901" cy="53919"/>
            </a:xfrm>
            <a:custGeom>
              <a:avLst/>
              <a:gdLst>
                <a:gd name="T0" fmla="*/ 0 w 39"/>
                <a:gd name="T1" fmla="*/ 0 h 33"/>
                <a:gd name="T2" fmla="*/ 39 w 39"/>
                <a:gd name="T3" fmla="*/ 33 h 33"/>
              </a:gdLst>
              <a:ahLst/>
              <a:cxnLst/>
              <a:rect l="T0" t="T1" r="T2" b="T3"/>
              <a:pathLst>
                <a:path w="39" h="33">
                  <a:moveTo>
                    <a:pt x="22" y="0"/>
                  </a:moveTo>
                  <a:cubicBezTo>
                    <a:pt x="7" y="0"/>
                    <a:pt x="0" y="18"/>
                    <a:pt x="10" y="28"/>
                  </a:cubicBezTo>
                  <a:cubicBezTo>
                    <a:pt x="14" y="32"/>
                    <a:pt x="18" y="33"/>
                    <a:pt x="22" y="33"/>
                  </a:cubicBezTo>
                  <a:cubicBezTo>
                    <a:pt x="31" y="33"/>
                    <a:pt x="39" y="27"/>
                    <a:pt x="39" y="17"/>
                  </a:cubicBezTo>
                  <a:cubicBezTo>
                    <a:pt x="39" y="7"/>
                    <a:pt x="31" y="0"/>
                    <a:pt x="22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07" name="자유형: 도형 8206"/>
            <p:cNvSpPr/>
            <p:nvPr/>
          </p:nvSpPr>
          <p:spPr>
            <a:xfrm>
              <a:off x="411096" y="4155335"/>
              <a:ext cx="63464" cy="53919"/>
            </a:xfrm>
            <a:custGeom>
              <a:avLst/>
              <a:gdLst>
                <a:gd name="T0" fmla="*/ 0 w 39"/>
                <a:gd name="T1" fmla="*/ 0 h 33"/>
                <a:gd name="T2" fmla="*/ 39 w 39"/>
                <a:gd name="T3" fmla="*/ 33 h 33"/>
              </a:gdLst>
              <a:ahLst/>
              <a:cxnLst/>
              <a:rect l="T0" t="T1" r="T2" b="T3"/>
              <a:pathLst>
                <a:path w="39" h="33">
                  <a:moveTo>
                    <a:pt x="22" y="0"/>
                  </a:moveTo>
                  <a:cubicBezTo>
                    <a:pt x="7" y="0"/>
                    <a:pt x="0" y="18"/>
                    <a:pt x="10" y="28"/>
                  </a:cubicBezTo>
                  <a:cubicBezTo>
                    <a:pt x="14" y="32"/>
                    <a:pt x="18" y="33"/>
                    <a:pt x="22" y="33"/>
                  </a:cubicBezTo>
                  <a:cubicBezTo>
                    <a:pt x="31" y="33"/>
                    <a:pt x="39" y="27"/>
                    <a:pt x="39" y="17"/>
                  </a:cubicBezTo>
                  <a:cubicBezTo>
                    <a:pt x="39" y="7"/>
                    <a:pt x="31" y="0"/>
                    <a:pt x="22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08" name="자유형: 도형 8207"/>
            <p:cNvSpPr/>
            <p:nvPr/>
          </p:nvSpPr>
          <p:spPr>
            <a:xfrm>
              <a:off x="649157" y="4155335"/>
              <a:ext cx="63520" cy="53919"/>
            </a:xfrm>
            <a:custGeom>
              <a:avLst/>
              <a:gdLst>
                <a:gd name="T0" fmla="*/ 0 w 39"/>
                <a:gd name="T1" fmla="*/ 0 h 33"/>
                <a:gd name="T2" fmla="*/ 39 w 39"/>
                <a:gd name="T3" fmla="*/ 33 h 33"/>
              </a:gdLst>
              <a:ahLst/>
              <a:cxnLst/>
              <a:rect l="T0" t="T1" r="T2" b="T3"/>
              <a:pathLst>
                <a:path w="39" h="33">
                  <a:moveTo>
                    <a:pt x="22" y="0"/>
                  </a:moveTo>
                  <a:cubicBezTo>
                    <a:pt x="7" y="0"/>
                    <a:pt x="0" y="18"/>
                    <a:pt x="10" y="28"/>
                  </a:cubicBezTo>
                  <a:cubicBezTo>
                    <a:pt x="14" y="32"/>
                    <a:pt x="18" y="33"/>
                    <a:pt x="22" y="33"/>
                  </a:cubicBezTo>
                  <a:cubicBezTo>
                    <a:pt x="31" y="33"/>
                    <a:pt x="39" y="27"/>
                    <a:pt x="39" y="17"/>
                  </a:cubicBezTo>
                  <a:cubicBezTo>
                    <a:pt x="39" y="7"/>
                    <a:pt x="31" y="0"/>
                    <a:pt x="22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12" name="자유형: 도형 8211"/>
            <p:cNvSpPr/>
            <p:nvPr/>
          </p:nvSpPr>
          <p:spPr>
            <a:xfrm>
              <a:off x="887275" y="4155335"/>
              <a:ext cx="61901" cy="53919"/>
            </a:xfrm>
            <a:custGeom>
              <a:avLst/>
              <a:gdLst>
                <a:gd name="T0" fmla="*/ 0 w 39"/>
                <a:gd name="T1" fmla="*/ 0 h 33"/>
                <a:gd name="T2" fmla="*/ 39 w 39"/>
                <a:gd name="T3" fmla="*/ 33 h 33"/>
              </a:gdLst>
              <a:ahLst/>
              <a:cxnLst/>
              <a:rect l="T0" t="T1" r="T2" b="T3"/>
              <a:pathLst>
                <a:path w="39" h="33">
                  <a:moveTo>
                    <a:pt x="22" y="0"/>
                  </a:moveTo>
                  <a:cubicBezTo>
                    <a:pt x="7" y="0"/>
                    <a:pt x="0" y="18"/>
                    <a:pt x="10" y="28"/>
                  </a:cubicBezTo>
                  <a:cubicBezTo>
                    <a:pt x="14" y="32"/>
                    <a:pt x="18" y="33"/>
                    <a:pt x="22" y="33"/>
                  </a:cubicBezTo>
                  <a:cubicBezTo>
                    <a:pt x="31" y="33"/>
                    <a:pt x="39" y="27"/>
                    <a:pt x="39" y="17"/>
                  </a:cubicBezTo>
                  <a:cubicBezTo>
                    <a:pt x="39" y="7"/>
                    <a:pt x="31" y="0"/>
                    <a:pt x="22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13" name="자유형: 도형 8212"/>
            <p:cNvSpPr/>
            <p:nvPr/>
          </p:nvSpPr>
          <p:spPr>
            <a:xfrm>
              <a:off x="-776086" y="4402942"/>
              <a:ext cx="63464" cy="53919"/>
            </a:xfrm>
            <a:custGeom>
              <a:avLst/>
              <a:gdLst>
                <a:gd name="T0" fmla="*/ 0 w 39"/>
                <a:gd name="T1" fmla="*/ 0 h 33"/>
                <a:gd name="T2" fmla="*/ 39 w 39"/>
                <a:gd name="T3" fmla="*/ 33 h 33"/>
              </a:gdLst>
              <a:ahLst/>
              <a:cxnLst/>
              <a:rect l="T0" t="T1" r="T2" b="T3"/>
              <a:pathLst>
                <a:path w="39" h="33">
                  <a:moveTo>
                    <a:pt x="22" y="0"/>
                  </a:moveTo>
                  <a:cubicBezTo>
                    <a:pt x="7" y="0"/>
                    <a:pt x="0" y="18"/>
                    <a:pt x="10" y="28"/>
                  </a:cubicBezTo>
                  <a:cubicBezTo>
                    <a:pt x="14" y="32"/>
                    <a:pt x="18" y="33"/>
                    <a:pt x="22" y="33"/>
                  </a:cubicBezTo>
                  <a:cubicBezTo>
                    <a:pt x="31" y="33"/>
                    <a:pt x="39" y="27"/>
                    <a:pt x="39" y="16"/>
                  </a:cubicBezTo>
                  <a:cubicBezTo>
                    <a:pt x="39" y="7"/>
                    <a:pt x="31" y="0"/>
                    <a:pt x="22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14" name="자유형: 도형 8213"/>
            <p:cNvSpPr/>
            <p:nvPr/>
          </p:nvSpPr>
          <p:spPr>
            <a:xfrm>
              <a:off x="-538025" y="4402942"/>
              <a:ext cx="63520" cy="53919"/>
            </a:xfrm>
            <a:custGeom>
              <a:avLst/>
              <a:gdLst>
                <a:gd name="T0" fmla="*/ 0 w 39"/>
                <a:gd name="T1" fmla="*/ 0 h 33"/>
                <a:gd name="T2" fmla="*/ 39 w 39"/>
                <a:gd name="T3" fmla="*/ 33 h 33"/>
              </a:gdLst>
              <a:ahLst/>
              <a:cxnLst/>
              <a:rect l="T0" t="T1" r="T2" b="T3"/>
              <a:pathLst>
                <a:path w="39" h="33">
                  <a:moveTo>
                    <a:pt x="22" y="0"/>
                  </a:moveTo>
                  <a:cubicBezTo>
                    <a:pt x="7" y="0"/>
                    <a:pt x="0" y="18"/>
                    <a:pt x="10" y="28"/>
                  </a:cubicBezTo>
                  <a:cubicBezTo>
                    <a:pt x="14" y="32"/>
                    <a:pt x="18" y="33"/>
                    <a:pt x="22" y="33"/>
                  </a:cubicBezTo>
                  <a:cubicBezTo>
                    <a:pt x="31" y="33"/>
                    <a:pt x="39" y="27"/>
                    <a:pt x="39" y="16"/>
                  </a:cubicBezTo>
                  <a:cubicBezTo>
                    <a:pt x="39" y="7"/>
                    <a:pt x="31" y="0"/>
                    <a:pt x="22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15" name="자유형: 도형 8214"/>
            <p:cNvSpPr/>
            <p:nvPr/>
          </p:nvSpPr>
          <p:spPr>
            <a:xfrm>
              <a:off x="-299907" y="4402942"/>
              <a:ext cx="61901" cy="53919"/>
            </a:xfrm>
            <a:custGeom>
              <a:avLst/>
              <a:gdLst>
                <a:gd name="T0" fmla="*/ 0 w 39"/>
                <a:gd name="T1" fmla="*/ 0 h 33"/>
                <a:gd name="T2" fmla="*/ 39 w 39"/>
                <a:gd name="T3" fmla="*/ 33 h 33"/>
              </a:gdLst>
              <a:ahLst/>
              <a:cxnLst/>
              <a:rect l="T0" t="T1" r="T2" b="T3"/>
              <a:pathLst>
                <a:path w="39" h="33">
                  <a:moveTo>
                    <a:pt x="22" y="0"/>
                  </a:moveTo>
                  <a:cubicBezTo>
                    <a:pt x="7" y="0"/>
                    <a:pt x="0" y="18"/>
                    <a:pt x="10" y="28"/>
                  </a:cubicBezTo>
                  <a:cubicBezTo>
                    <a:pt x="14" y="32"/>
                    <a:pt x="18" y="33"/>
                    <a:pt x="22" y="33"/>
                  </a:cubicBezTo>
                  <a:cubicBezTo>
                    <a:pt x="31" y="33"/>
                    <a:pt x="39" y="27"/>
                    <a:pt x="39" y="16"/>
                  </a:cubicBezTo>
                  <a:cubicBezTo>
                    <a:pt x="39" y="7"/>
                    <a:pt x="31" y="0"/>
                    <a:pt x="22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16" name="자유형: 도형 8215"/>
            <p:cNvSpPr/>
            <p:nvPr/>
          </p:nvSpPr>
          <p:spPr>
            <a:xfrm>
              <a:off x="-63408" y="4402942"/>
              <a:ext cx="63408" cy="55538"/>
            </a:xfrm>
            <a:custGeom>
              <a:avLst/>
              <a:gdLst>
                <a:gd name="T0" fmla="*/ 0 w 39"/>
                <a:gd name="T1" fmla="*/ 0 h 34"/>
                <a:gd name="T2" fmla="*/ 39 w 39"/>
                <a:gd name="T3" fmla="*/ 34 h 34"/>
              </a:gdLst>
              <a:ahLst/>
              <a:cxnLst/>
              <a:rect l="T0" t="T1" r="T2" b="T3"/>
              <a:pathLst>
                <a:path w="39" h="34">
                  <a:moveTo>
                    <a:pt x="22" y="0"/>
                  </a:moveTo>
                  <a:cubicBezTo>
                    <a:pt x="7" y="0"/>
                    <a:pt x="0" y="18"/>
                    <a:pt x="10" y="29"/>
                  </a:cubicBezTo>
                  <a:cubicBezTo>
                    <a:pt x="14" y="32"/>
                    <a:pt x="18" y="34"/>
                    <a:pt x="22" y="34"/>
                  </a:cubicBezTo>
                  <a:cubicBezTo>
                    <a:pt x="31" y="34"/>
                    <a:pt x="39" y="27"/>
                    <a:pt x="39" y="16"/>
                  </a:cubicBezTo>
                  <a:cubicBezTo>
                    <a:pt x="39" y="7"/>
                    <a:pt x="32" y="0"/>
                    <a:pt x="22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17" name="자유형: 도형 8216"/>
            <p:cNvSpPr/>
            <p:nvPr/>
          </p:nvSpPr>
          <p:spPr>
            <a:xfrm>
              <a:off x="174597" y="4402942"/>
              <a:ext cx="61901" cy="53919"/>
            </a:xfrm>
            <a:custGeom>
              <a:avLst/>
              <a:gdLst>
                <a:gd name="T0" fmla="*/ 0 w 39"/>
                <a:gd name="T1" fmla="*/ 0 h 33"/>
                <a:gd name="T2" fmla="*/ 39 w 39"/>
                <a:gd name="T3" fmla="*/ 33 h 33"/>
              </a:gdLst>
              <a:ahLst/>
              <a:cxnLst/>
              <a:rect l="T0" t="T1" r="T2" b="T3"/>
              <a:pathLst>
                <a:path w="39" h="33">
                  <a:moveTo>
                    <a:pt x="22" y="0"/>
                  </a:moveTo>
                  <a:cubicBezTo>
                    <a:pt x="7" y="0"/>
                    <a:pt x="0" y="18"/>
                    <a:pt x="10" y="28"/>
                  </a:cubicBezTo>
                  <a:cubicBezTo>
                    <a:pt x="14" y="32"/>
                    <a:pt x="18" y="33"/>
                    <a:pt x="22" y="33"/>
                  </a:cubicBezTo>
                  <a:cubicBezTo>
                    <a:pt x="31" y="33"/>
                    <a:pt x="39" y="27"/>
                    <a:pt x="39" y="16"/>
                  </a:cubicBezTo>
                  <a:cubicBezTo>
                    <a:pt x="39" y="7"/>
                    <a:pt x="31" y="0"/>
                    <a:pt x="22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18" name="자유형: 도형 8217"/>
            <p:cNvSpPr/>
            <p:nvPr/>
          </p:nvSpPr>
          <p:spPr>
            <a:xfrm>
              <a:off x="411096" y="4402942"/>
              <a:ext cx="63464" cy="53919"/>
            </a:xfrm>
            <a:custGeom>
              <a:avLst/>
              <a:gdLst>
                <a:gd name="T0" fmla="*/ 0 w 39"/>
                <a:gd name="T1" fmla="*/ 0 h 33"/>
                <a:gd name="T2" fmla="*/ 39 w 39"/>
                <a:gd name="T3" fmla="*/ 33 h 33"/>
              </a:gdLst>
              <a:ahLst/>
              <a:cxnLst/>
              <a:rect l="T0" t="T1" r="T2" b="T3"/>
              <a:pathLst>
                <a:path w="39" h="33">
                  <a:moveTo>
                    <a:pt x="22" y="0"/>
                  </a:moveTo>
                  <a:cubicBezTo>
                    <a:pt x="7" y="0"/>
                    <a:pt x="0" y="18"/>
                    <a:pt x="10" y="28"/>
                  </a:cubicBezTo>
                  <a:cubicBezTo>
                    <a:pt x="14" y="32"/>
                    <a:pt x="18" y="33"/>
                    <a:pt x="22" y="33"/>
                  </a:cubicBezTo>
                  <a:cubicBezTo>
                    <a:pt x="31" y="33"/>
                    <a:pt x="39" y="27"/>
                    <a:pt x="39" y="16"/>
                  </a:cubicBezTo>
                  <a:cubicBezTo>
                    <a:pt x="39" y="7"/>
                    <a:pt x="31" y="0"/>
                    <a:pt x="22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19" name="자유형: 도형 8218"/>
            <p:cNvSpPr/>
            <p:nvPr/>
          </p:nvSpPr>
          <p:spPr>
            <a:xfrm>
              <a:off x="649157" y="4402942"/>
              <a:ext cx="61901" cy="53919"/>
            </a:xfrm>
            <a:custGeom>
              <a:avLst/>
              <a:gdLst>
                <a:gd name="T0" fmla="*/ 0 w 39"/>
                <a:gd name="T1" fmla="*/ 0 h 33"/>
                <a:gd name="T2" fmla="*/ 39 w 39"/>
                <a:gd name="T3" fmla="*/ 33 h 33"/>
              </a:gdLst>
              <a:ahLst/>
              <a:cxnLst/>
              <a:rect l="T0" t="T1" r="T2" b="T3"/>
              <a:pathLst>
                <a:path w="39" h="33">
                  <a:moveTo>
                    <a:pt x="22" y="0"/>
                  </a:moveTo>
                  <a:cubicBezTo>
                    <a:pt x="7" y="0"/>
                    <a:pt x="0" y="18"/>
                    <a:pt x="10" y="28"/>
                  </a:cubicBezTo>
                  <a:cubicBezTo>
                    <a:pt x="14" y="32"/>
                    <a:pt x="18" y="33"/>
                    <a:pt x="22" y="33"/>
                  </a:cubicBezTo>
                  <a:cubicBezTo>
                    <a:pt x="31" y="33"/>
                    <a:pt x="39" y="27"/>
                    <a:pt x="39" y="16"/>
                  </a:cubicBezTo>
                  <a:cubicBezTo>
                    <a:pt x="39" y="7"/>
                    <a:pt x="31" y="0"/>
                    <a:pt x="22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20" name="자유형: 도형 8219"/>
            <p:cNvSpPr/>
            <p:nvPr/>
          </p:nvSpPr>
          <p:spPr>
            <a:xfrm>
              <a:off x="887275" y="4402942"/>
              <a:ext cx="61901" cy="53919"/>
            </a:xfrm>
            <a:custGeom>
              <a:avLst/>
              <a:gdLst>
                <a:gd name="T0" fmla="*/ 0 w 39"/>
                <a:gd name="T1" fmla="*/ 0 h 33"/>
                <a:gd name="T2" fmla="*/ 39 w 39"/>
                <a:gd name="T3" fmla="*/ 33 h 33"/>
              </a:gdLst>
              <a:ahLst/>
              <a:cxnLst/>
              <a:rect l="T0" t="T1" r="T2" b="T3"/>
              <a:pathLst>
                <a:path w="39" h="33">
                  <a:moveTo>
                    <a:pt x="22" y="0"/>
                  </a:moveTo>
                  <a:cubicBezTo>
                    <a:pt x="7" y="0"/>
                    <a:pt x="0" y="18"/>
                    <a:pt x="10" y="28"/>
                  </a:cubicBezTo>
                  <a:cubicBezTo>
                    <a:pt x="14" y="32"/>
                    <a:pt x="18" y="33"/>
                    <a:pt x="22" y="33"/>
                  </a:cubicBezTo>
                  <a:cubicBezTo>
                    <a:pt x="31" y="33"/>
                    <a:pt x="39" y="27"/>
                    <a:pt x="39" y="16"/>
                  </a:cubicBezTo>
                  <a:cubicBezTo>
                    <a:pt x="39" y="7"/>
                    <a:pt x="31" y="0"/>
                    <a:pt x="22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21" name="자유형: 도형 8220"/>
            <p:cNvSpPr/>
            <p:nvPr/>
          </p:nvSpPr>
          <p:spPr>
            <a:xfrm>
              <a:off x="-766542" y="4652111"/>
              <a:ext cx="53919" cy="53975"/>
            </a:xfrm>
            <a:custGeom>
              <a:avLst/>
              <a:gdLst>
                <a:gd name="T0" fmla="*/ 0 w 34"/>
                <a:gd name="T1" fmla="*/ 0 h 34"/>
                <a:gd name="T2" fmla="*/ 34 w 34"/>
                <a:gd name="T3" fmla="*/ 34 h 34"/>
              </a:gdLst>
              <a:ahLst/>
              <a:cxnLst/>
              <a:rect l="T0" t="T1" r="T2" b="T3"/>
              <a:pathLst>
                <a:path w="34" h="34">
                  <a:moveTo>
                    <a:pt x="17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6" y="34"/>
                    <a:pt x="34" y="26"/>
                    <a:pt x="34" y="17"/>
                  </a:cubicBezTo>
                  <a:cubicBezTo>
                    <a:pt x="34" y="7"/>
                    <a:pt x="26" y="0"/>
                    <a:pt x="17" y="0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22" name="자유형: 도형 8221"/>
            <p:cNvSpPr/>
            <p:nvPr/>
          </p:nvSpPr>
          <p:spPr>
            <a:xfrm>
              <a:off x="-528480" y="4652111"/>
              <a:ext cx="53975" cy="53975"/>
            </a:xfrm>
            <a:custGeom>
              <a:avLst/>
              <a:gdLst>
                <a:gd name="T0" fmla="*/ 0 w 34"/>
                <a:gd name="T1" fmla="*/ 0 h 34"/>
                <a:gd name="T2" fmla="*/ 34 w 34"/>
                <a:gd name="T3" fmla="*/ 34 h 34"/>
              </a:gdLst>
              <a:ahLst/>
              <a:cxnLst/>
              <a:rect l="T0" t="T1" r="T2" b="T3"/>
              <a:pathLst>
                <a:path w="34" h="34">
                  <a:moveTo>
                    <a:pt x="17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6" y="34"/>
                    <a:pt x="34" y="26"/>
                    <a:pt x="34" y="17"/>
                  </a:cubicBezTo>
                  <a:cubicBezTo>
                    <a:pt x="34" y="7"/>
                    <a:pt x="26" y="0"/>
                    <a:pt x="17" y="0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23" name="자유형: 도형 8222"/>
            <p:cNvSpPr/>
            <p:nvPr/>
          </p:nvSpPr>
          <p:spPr>
            <a:xfrm>
              <a:off x="-291981" y="4652111"/>
              <a:ext cx="53975" cy="53975"/>
            </a:xfrm>
            <a:custGeom>
              <a:avLst/>
              <a:gdLst>
                <a:gd name="T0" fmla="*/ 0 w 34"/>
                <a:gd name="T1" fmla="*/ 0 h 34"/>
                <a:gd name="T2" fmla="*/ 34 w 34"/>
                <a:gd name="T3" fmla="*/ 34 h 34"/>
              </a:gdLst>
              <a:ahLst/>
              <a:cxnLst/>
              <a:rect l="T0" t="T1" r="T2" b="T3"/>
              <a:pathLst>
                <a:path w="34" h="34">
                  <a:moveTo>
                    <a:pt x="17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6" y="34"/>
                    <a:pt x="34" y="26"/>
                    <a:pt x="34" y="17"/>
                  </a:cubicBezTo>
                  <a:cubicBezTo>
                    <a:pt x="34" y="7"/>
                    <a:pt x="26" y="0"/>
                    <a:pt x="17" y="0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24" name="자유형: 도형 8223"/>
            <p:cNvSpPr/>
            <p:nvPr/>
          </p:nvSpPr>
          <p:spPr>
            <a:xfrm>
              <a:off x="-63408" y="4652111"/>
              <a:ext cx="63408" cy="53975"/>
            </a:xfrm>
            <a:custGeom>
              <a:avLst/>
              <a:gdLst>
                <a:gd name="T0" fmla="*/ 0 w 39"/>
                <a:gd name="T1" fmla="*/ 0 h 33"/>
                <a:gd name="T2" fmla="*/ 39 w 39"/>
                <a:gd name="T3" fmla="*/ 33 h 33"/>
              </a:gdLst>
              <a:ahLst/>
              <a:cxnLst/>
              <a:rect l="T0" t="T1" r="T2" b="T3"/>
              <a:pathLst>
                <a:path w="39" h="33">
                  <a:moveTo>
                    <a:pt x="23" y="0"/>
                  </a:moveTo>
                  <a:cubicBezTo>
                    <a:pt x="23" y="0"/>
                    <a:pt x="22" y="0"/>
                    <a:pt x="22" y="0"/>
                  </a:cubicBezTo>
                  <a:cubicBezTo>
                    <a:pt x="7" y="0"/>
                    <a:pt x="0" y="18"/>
                    <a:pt x="10" y="28"/>
                  </a:cubicBezTo>
                  <a:cubicBezTo>
                    <a:pt x="14" y="32"/>
                    <a:pt x="18" y="33"/>
                    <a:pt x="22" y="33"/>
                  </a:cubicBezTo>
                  <a:cubicBezTo>
                    <a:pt x="31" y="33"/>
                    <a:pt x="39" y="27"/>
                    <a:pt x="39" y="17"/>
                  </a:cubicBezTo>
                  <a:cubicBezTo>
                    <a:pt x="39" y="7"/>
                    <a:pt x="32" y="0"/>
                    <a:pt x="23" y="0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28" name="자유형: 도형 8227"/>
            <p:cNvSpPr/>
            <p:nvPr/>
          </p:nvSpPr>
          <p:spPr>
            <a:xfrm>
              <a:off x="174597" y="4652111"/>
              <a:ext cx="61901" cy="53975"/>
            </a:xfrm>
            <a:custGeom>
              <a:avLst/>
              <a:gdLst>
                <a:gd name="T0" fmla="*/ 0 w 39"/>
                <a:gd name="T1" fmla="*/ 0 h 33"/>
                <a:gd name="T2" fmla="*/ 39 w 39"/>
                <a:gd name="T3" fmla="*/ 33 h 33"/>
              </a:gdLst>
              <a:ahLst/>
              <a:cxnLst/>
              <a:rect l="T0" t="T1" r="T2" b="T3"/>
              <a:pathLst>
                <a:path w="39" h="33">
                  <a:moveTo>
                    <a:pt x="22" y="0"/>
                  </a:moveTo>
                  <a:quadBezTo>
                    <a:pt x="22" y="0"/>
                    <a:pt x="22" y="0"/>
                  </a:quadBezTo>
                  <a:cubicBezTo>
                    <a:pt x="7" y="0"/>
                    <a:pt x="0" y="18"/>
                    <a:pt x="10" y="28"/>
                  </a:cubicBezTo>
                  <a:cubicBezTo>
                    <a:pt x="14" y="32"/>
                    <a:pt x="18" y="33"/>
                    <a:pt x="22" y="33"/>
                  </a:cubicBezTo>
                  <a:cubicBezTo>
                    <a:pt x="31" y="33"/>
                    <a:pt x="39" y="27"/>
                    <a:pt x="39" y="17"/>
                  </a:cubicBezTo>
                  <a:cubicBezTo>
                    <a:pt x="39" y="7"/>
                    <a:pt x="32" y="0"/>
                    <a:pt x="22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29" name="자유형: 도형 8228"/>
            <p:cNvSpPr/>
            <p:nvPr/>
          </p:nvSpPr>
          <p:spPr>
            <a:xfrm>
              <a:off x="420585" y="4652111"/>
              <a:ext cx="53975" cy="53975"/>
            </a:xfrm>
            <a:custGeom>
              <a:avLst/>
              <a:gdLst>
                <a:gd name="T0" fmla="*/ 0 w 34"/>
                <a:gd name="T1" fmla="*/ 0 h 34"/>
                <a:gd name="T2" fmla="*/ 34 w 34"/>
                <a:gd name="T3" fmla="*/ 34 h 34"/>
              </a:gdLst>
              <a:ahLst/>
              <a:cxnLst/>
              <a:rect l="T0" t="T1" r="T2" b="T3"/>
              <a:pathLst>
                <a:path w="34" h="34">
                  <a:moveTo>
                    <a:pt x="17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6" y="34"/>
                    <a:pt x="34" y="26"/>
                    <a:pt x="34" y="17"/>
                  </a:cubicBezTo>
                  <a:cubicBezTo>
                    <a:pt x="34" y="7"/>
                    <a:pt x="26" y="0"/>
                    <a:pt x="17" y="0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30" name="자유형: 도형 8229"/>
            <p:cNvSpPr/>
            <p:nvPr/>
          </p:nvSpPr>
          <p:spPr>
            <a:xfrm>
              <a:off x="657083" y="4652111"/>
              <a:ext cx="53975" cy="53975"/>
            </a:xfrm>
            <a:custGeom>
              <a:avLst/>
              <a:gdLst>
                <a:gd name="T0" fmla="*/ 0 w 34"/>
                <a:gd name="T1" fmla="*/ 0 h 34"/>
                <a:gd name="T2" fmla="*/ 34 w 34"/>
                <a:gd name="T3" fmla="*/ 34 h 34"/>
              </a:gdLst>
              <a:ahLst/>
              <a:cxnLst/>
              <a:rect l="T0" t="T1" r="T2" b="T3"/>
              <a:pathLst>
                <a:path w="34" h="34">
                  <a:moveTo>
                    <a:pt x="17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6" y="34"/>
                    <a:pt x="34" y="26"/>
                    <a:pt x="34" y="17"/>
                  </a:cubicBezTo>
                  <a:cubicBezTo>
                    <a:pt x="34" y="7"/>
                    <a:pt x="26" y="0"/>
                    <a:pt x="17" y="0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31" name="자유형: 도형 8230"/>
            <p:cNvSpPr/>
            <p:nvPr/>
          </p:nvSpPr>
          <p:spPr>
            <a:xfrm>
              <a:off x="895201" y="4652111"/>
              <a:ext cx="53975" cy="53975"/>
            </a:xfrm>
            <a:custGeom>
              <a:avLst/>
              <a:gdLst>
                <a:gd name="T0" fmla="*/ 0 w 34"/>
                <a:gd name="T1" fmla="*/ 0 h 34"/>
                <a:gd name="T2" fmla="*/ 34 w 34"/>
                <a:gd name="T3" fmla="*/ 34 h 34"/>
              </a:gdLst>
              <a:ahLst/>
              <a:cxnLst/>
              <a:rect l="T0" t="T1" r="T2" b="T3"/>
              <a:pathLst>
                <a:path w="34" h="34">
                  <a:moveTo>
                    <a:pt x="17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6" y="34"/>
                    <a:pt x="34" y="26"/>
                    <a:pt x="34" y="17"/>
                  </a:cubicBezTo>
                  <a:cubicBezTo>
                    <a:pt x="34" y="7"/>
                    <a:pt x="26" y="0"/>
                    <a:pt x="17" y="0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32" name="자유형: 도형 8231"/>
            <p:cNvSpPr/>
            <p:nvPr/>
          </p:nvSpPr>
          <p:spPr>
            <a:xfrm>
              <a:off x="-776086" y="4901280"/>
              <a:ext cx="63464" cy="52412"/>
            </a:xfrm>
            <a:custGeom>
              <a:avLst/>
              <a:gdLst>
                <a:gd name="T0" fmla="*/ 0 w 39"/>
                <a:gd name="T1" fmla="*/ 0 h 33"/>
                <a:gd name="T2" fmla="*/ 39 w 39"/>
                <a:gd name="T3" fmla="*/ 33 h 33"/>
              </a:gdLst>
              <a:ahLst/>
              <a:cxnLst/>
              <a:rect l="T0" t="T1" r="T2" b="T3"/>
              <a:pathLst>
                <a:path w="39" h="33">
                  <a:moveTo>
                    <a:pt x="22" y="0"/>
                  </a:moveTo>
                  <a:cubicBezTo>
                    <a:pt x="7" y="0"/>
                    <a:pt x="0" y="18"/>
                    <a:pt x="10" y="28"/>
                  </a:cubicBezTo>
                  <a:cubicBezTo>
                    <a:pt x="14" y="32"/>
                    <a:pt x="18" y="33"/>
                    <a:pt x="22" y="33"/>
                  </a:cubicBezTo>
                  <a:cubicBezTo>
                    <a:pt x="31" y="33"/>
                    <a:pt x="39" y="27"/>
                    <a:pt x="39" y="17"/>
                  </a:cubicBezTo>
                  <a:cubicBezTo>
                    <a:pt x="39" y="7"/>
                    <a:pt x="31" y="0"/>
                    <a:pt x="22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33" name="자유형: 도형 8232"/>
            <p:cNvSpPr/>
            <p:nvPr/>
          </p:nvSpPr>
          <p:spPr>
            <a:xfrm>
              <a:off x="-538025" y="4901280"/>
              <a:ext cx="63520" cy="52412"/>
            </a:xfrm>
            <a:custGeom>
              <a:avLst/>
              <a:gdLst>
                <a:gd name="T0" fmla="*/ 0 w 39"/>
                <a:gd name="T1" fmla="*/ 0 h 33"/>
                <a:gd name="T2" fmla="*/ 39 w 39"/>
                <a:gd name="T3" fmla="*/ 33 h 33"/>
              </a:gdLst>
              <a:ahLst/>
              <a:cxnLst/>
              <a:rect l="T0" t="T1" r="T2" b="T3"/>
              <a:pathLst>
                <a:path w="39" h="33">
                  <a:moveTo>
                    <a:pt x="22" y="0"/>
                  </a:moveTo>
                  <a:cubicBezTo>
                    <a:pt x="7" y="0"/>
                    <a:pt x="0" y="18"/>
                    <a:pt x="10" y="28"/>
                  </a:cubicBezTo>
                  <a:cubicBezTo>
                    <a:pt x="14" y="32"/>
                    <a:pt x="18" y="33"/>
                    <a:pt x="22" y="33"/>
                  </a:cubicBezTo>
                  <a:cubicBezTo>
                    <a:pt x="31" y="33"/>
                    <a:pt x="39" y="27"/>
                    <a:pt x="39" y="17"/>
                  </a:cubicBezTo>
                  <a:cubicBezTo>
                    <a:pt x="39" y="7"/>
                    <a:pt x="31" y="0"/>
                    <a:pt x="22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34" name="자유형: 도형 8233"/>
            <p:cNvSpPr/>
            <p:nvPr/>
          </p:nvSpPr>
          <p:spPr>
            <a:xfrm>
              <a:off x="-299907" y="4901280"/>
              <a:ext cx="61901" cy="52412"/>
            </a:xfrm>
            <a:custGeom>
              <a:avLst/>
              <a:gdLst>
                <a:gd name="T0" fmla="*/ 0 w 39"/>
                <a:gd name="T1" fmla="*/ 0 h 33"/>
                <a:gd name="T2" fmla="*/ 39 w 39"/>
                <a:gd name="T3" fmla="*/ 33 h 33"/>
              </a:gdLst>
              <a:ahLst/>
              <a:cxnLst/>
              <a:rect l="T0" t="T1" r="T2" b="T3"/>
              <a:pathLst>
                <a:path w="39" h="33">
                  <a:moveTo>
                    <a:pt x="22" y="0"/>
                  </a:moveTo>
                  <a:cubicBezTo>
                    <a:pt x="7" y="0"/>
                    <a:pt x="0" y="18"/>
                    <a:pt x="10" y="28"/>
                  </a:cubicBezTo>
                  <a:cubicBezTo>
                    <a:pt x="14" y="32"/>
                    <a:pt x="18" y="33"/>
                    <a:pt x="22" y="33"/>
                  </a:cubicBezTo>
                  <a:cubicBezTo>
                    <a:pt x="31" y="33"/>
                    <a:pt x="39" y="27"/>
                    <a:pt x="39" y="17"/>
                  </a:cubicBezTo>
                  <a:cubicBezTo>
                    <a:pt x="39" y="7"/>
                    <a:pt x="31" y="0"/>
                    <a:pt x="22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35" name="자유형: 도형 8234"/>
            <p:cNvSpPr/>
            <p:nvPr/>
          </p:nvSpPr>
          <p:spPr>
            <a:xfrm>
              <a:off x="-63408" y="4901280"/>
              <a:ext cx="63408" cy="53975"/>
            </a:xfrm>
            <a:custGeom>
              <a:avLst/>
              <a:gdLst>
                <a:gd name="T0" fmla="*/ 0 w 39"/>
                <a:gd name="T1" fmla="*/ 0 h 34"/>
                <a:gd name="T2" fmla="*/ 39 w 39"/>
                <a:gd name="T3" fmla="*/ 34 h 34"/>
              </a:gdLst>
              <a:ahLst/>
              <a:cxnLst/>
              <a:rect l="T0" t="T1" r="T2" b="T3"/>
              <a:pathLst>
                <a:path w="39" h="34">
                  <a:moveTo>
                    <a:pt x="22" y="0"/>
                  </a:moveTo>
                  <a:cubicBezTo>
                    <a:pt x="7" y="0"/>
                    <a:pt x="0" y="18"/>
                    <a:pt x="10" y="28"/>
                  </a:cubicBezTo>
                  <a:cubicBezTo>
                    <a:pt x="14" y="32"/>
                    <a:pt x="18" y="34"/>
                    <a:pt x="22" y="34"/>
                  </a:cubicBezTo>
                  <a:cubicBezTo>
                    <a:pt x="31" y="34"/>
                    <a:pt x="39" y="27"/>
                    <a:pt x="39" y="17"/>
                  </a:cubicBezTo>
                  <a:cubicBezTo>
                    <a:pt x="39" y="7"/>
                    <a:pt x="32" y="0"/>
                    <a:pt x="22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36" name="자유형: 도형 8235"/>
            <p:cNvSpPr/>
            <p:nvPr/>
          </p:nvSpPr>
          <p:spPr>
            <a:xfrm>
              <a:off x="174597" y="4901280"/>
              <a:ext cx="61901" cy="52412"/>
            </a:xfrm>
            <a:custGeom>
              <a:avLst/>
              <a:gdLst>
                <a:gd name="T0" fmla="*/ 0 w 39"/>
                <a:gd name="T1" fmla="*/ 0 h 33"/>
                <a:gd name="T2" fmla="*/ 39 w 39"/>
                <a:gd name="T3" fmla="*/ 33 h 33"/>
              </a:gdLst>
              <a:ahLst/>
              <a:cxnLst/>
              <a:rect l="T0" t="T1" r="T2" b="T3"/>
              <a:pathLst>
                <a:path w="39" h="33">
                  <a:moveTo>
                    <a:pt x="22" y="0"/>
                  </a:moveTo>
                  <a:cubicBezTo>
                    <a:pt x="7" y="0"/>
                    <a:pt x="0" y="18"/>
                    <a:pt x="10" y="28"/>
                  </a:cubicBezTo>
                  <a:cubicBezTo>
                    <a:pt x="14" y="32"/>
                    <a:pt x="18" y="33"/>
                    <a:pt x="22" y="33"/>
                  </a:cubicBezTo>
                  <a:cubicBezTo>
                    <a:pt x="31" y="33"/>
                    <a:pt x="39" y="27"/>
                    <a:pt x="39" y="17"/>
                  </a:cubicBezTo>
                  <a:cubicBezTo>
                    <a:pt x="39" y="7"/>
                    <a:pt x="31" y="0"/>
                    <a:pt x="22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37" name="자유형: 도형 8236"/>
            <p:cNvSpPr/>
            <p:nvPr/>
          </p:nvSpPr>
          <p:spPr>
            <a:xfrm>
              <a:off x="411096" y="4901280"/>
              <a:ext cx="63464" cy="52412"/>
            </a:xfrm>
            <a:custGeom>
              <a:avLst/>
              <a:gdLst>
                <a:gd name="T0" fmla="*/ 0 w 39"/>
                <a:gd name="T1" fmla="*/ 0 h 33"/>
                <a:gd name="T2" fmla="*/ 39 w 39"/>
                <a:gd name="T3" fmla="*/ 33 h 33"/>
              </a:gdLst>
              <a:ahLst/>
              <a:cxnLst/>
              <a:rect l="T0" t="T1" r="T2" b="T3"/>
              <a:pathLst>
                <a:path w="39" h="33">
                  <a:moveTo>
                    <a:pt x="22" y="0"/>
                  </a:moveTo>
                  <a:cubicBezTo>
                    <a:pt x="7" y="0"/>
                    <a:pt x="0" y="18"/>
                    <a:pt x="10" y="28"/>
                  </a:cubicBezTo>
                  <a:cubicBezTo>
                    <a:pt x="14" y="32"/>
                    <a:pt x="18" y="33"/>
                    <a:pt x="22" y="33"/>
                  </a:cubicBezTo>
                  <a:cubicBezTo>
                    <a:pt x="31" y="33"/>
                    <a:pt x="39" y="27"/>
                    <a:pt x="39" y="17"/>
                  </a:cubicBezTo>
                  <a:cubicBezTo>
                    <a:pt x="39" y="7"/>
                    <a:pt x="31" y="0"/>
                    <a:pt x="22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38" name="자유형: 도형 8237"/>
            <p:cNvSpPr/>
            <p:nvPr/>
          </p:nvSpPr>
          <p:spPr>
            <a:xfrm>
              <a:off x="649157" y="4901280"/>
              <a:ext cx="63520" cy="52412"/>
            </a:xfrm>
            <a:custGeom>
              <a:avLst/>
              <a:gdLst>
                <a:gd name="T0" fmla="*/ 0 w 39"/>
                <a:gd name="T1" fmla="*/ 0 h 33"/>
                <a:gd name="T2" fmla="*/ 39 w 39"/>
                <a:gd name="T3" fmla="*/ 33 h 33"/>
              </a:gdLst>
              <a:ahLst/>
              <a:cxnLst/>
              <a:rect l="T0" t="T1" r="T2" b="T3"/>
              <a:pathLst>
                <a:path w="39" h="33">
                  <a:moveTo>
                    <a:pt x="22" y="0"/>
                  </a:moveTo>
                  <a:cubicBezTo>
                    <a:pt x="7" y="0"/>
                    <a:pt x="0" y="18"/>
                    <a:pt x="10" y="28"/>
                  </a:cubicBezTo>
                  <a:cubicBezTo>
                    <a:pt x="14" y="32"/>
                    <a:pt x="18" y="33"/>
                    <a:pt x="22" y="33"/>
                  </a:cubicBezTo>
                  <a:cubicBezTo>
                    <a:pt x="31" y="33"/>
                    <a:pt x="39" y="27"/>
                    <a:pt x="39" y="17"/>
                  </a:cubicBezTo>
                  <a:cubicBezTo>
                    <a:pt x="39" y="7"/>
                    <a:pt x="31" y="0"/>
                    <a:pt x="22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39" name="자유형: 도형 8238"/>
            <p:cNvSpPr/>
            <p:nvPr/>
          </p:nvSpPr>
          <p:spPr>
            <a:xfrm>
              <a:off x="887275" y="4901280"/>
              <a:ext cx="61901" cy="52412"/>
            </a:xfrm>
            <a:custGeom>
              <a:avLst/>
              <a:gdLst>
                <a:gd name="T0" fmla="*/ 0 w 39"/>
                <a:gd name="T1" fmla="*/ 0 h 33"/>
                <a:gd name="T2" fmla="*/ 39 w 39"/>
                <a:gd name="T3" fmla="*/ 33 h 33"/>
              </a:gdLst>
              <a:ahLst/>
              <a:cxnLst/>
              <a:rect l="T0" t="T1" r="T2" b="T3"/>
              <a:pathLst>
                <a:path w="39" h="33">
                  <a:moveTo>
                    <a:pt x="22" y="0"/>
                  </a:moveTo>
                  <a:cubicBezTo>
                    <a:pt x="7" y="0"/>
                    <a:pt x="0" y="18"/>
                    <a:pt x="10" y="28"/>
                  </a:cubicBezTo>
                  <a:cubicBezTo>
                    <a:pt x="14" y="32"/>
                    <a:pt x="18" y="33"/>
                    <a:pt x="22" y="33"/>
                  </a:cubicBezTo>
                  <a:cubicBezTo>
                    <a:pt x="31" y="33"/>
                    <a:pt x="39" y="27"/>
                    <a:pt x="39" y="17"/>
                  </a:cubicBezTo>
                  <a:cubicBezTo>
                    <a:pt x="39" y="7"/>
                    <a:pt x="31" y="0"/>
                    <a:pt x="22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40" name="자유형: 도형 8239"/>
            <p:cNvSpPr/>
            <p:nvPr/>
          </p:nvSpPr>
          <p:spPr>
            <a:xfrm>
              <a:off x="-776086" y="5148887"/>
              <a:ext cx="63464" cy="53975"/>
            </a:xfrm>
            <a:custGeom>
              <a:avLst/>
              <a:gdLst>
                <a:gd name="T0" fmla="*/ 0 w 39"/>
                <a:gd name="T1" fmla="*/ 0 h 33"/>
                <a:gd name="T2" fmla="*/ 39 w 39"/>
                <a:gd name="T3" fmla="*/ 33 h 33"/>
              </a:gdLst>
              <a:ahLst/>
              <a:cxnLst/>
              <a:rect l="T0" t="T1" r="T2" b="T3"/>
              <a:pathLst>
                <a:path w="39" h="33">
                  <a:moveTo>
                    <a:pt x="22" y="0"/>
                  </a:moveTo>
                  <a:cubicBezTo>
                    <a:pt x="7" y="0"/>
                    <a:pt x="0" y="18"/>
                    <a:pt x="10" y="28"/>
                  </a:cubicBezTo>
                  <a:cubicBezTo>
                    <a:pt x="14" y="32"/>
                    <a:pt x="18" y="33"/>
                    <a:pt x="22" y="33"/>
                  </a:cubicBezTo>
                  <a:cubicBezTo>
                    <a:pt x="31" y="33"/>
                    <a:pt x="39" y="27"/>
                    <a:pt x="39" y="17"/>
                  </a:cubicBezTo>
                  <a:cubicBezTo>
                    <a:pt x="39" y="7"/>
                    <a:pt x="31" y="0"/>
                    <a:pt x="22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44" name="자유형: 도형 8243"/>
            <p:cNvSpPr/>
            <p:nvPr/>
          </p:nvSpPr>
          <p:spPr>
            <a:xfrm>
              <a:off x="-538025" y="5148887"/>
              <a:ext cx="63520" cy="53975"/>
            </a:xfrm>
            <a:custGeom>
              <a:avLst/>
              <a:gdLst>
                <a:gd name="T0" fmla="*/ 0 w 39"/>
                <a:gd name="T1" fmla="*/ 0 h 33"/>
                <a:gd name="T2" fmla="*/ 39 w 39"/>
                <a:gd name="T3" fmla="*/ 33 h 33"/>
              </a:gdLst>
              <a:ahLst/>
              <a:cxnLst/>
              <a:rect l="T0" t="T1" r="T2" b="T3"/>
              <a:pathLst>
                <a:path w="39" h="33">
                  <a:moveTo>
                    <a:pt x="22" y="0"/>
                  </a:moveTo>
                  <a:cubicBezTo>
                    <a:pt x="7" y="0"/>
                    <a:pt x="0" y="18"/>
                    <a:pt x="10" y="28"/>
                  </a:cubicBezTo>
                  <a:cubicBezTo>
                    <a:pt x="14" y="32"/>
                    <a:pt x="18" y="33"/>
                    <a:pt x="22" y="33"/>
                  </a:cubicBezTo>
                  <a:cubicBezTo>
                    <a:pt x="31" y="33"/>
                    <a:pt x="39" y="27"/>
                    <a:pt x="39" y="17"/>
                  </a:cubicBezTo>
                  <a:cubicBezTo>
                    <a:pt x="39" y="7"/>
                    <a:pt x="31" y="0"/>
                    <a:pt x="22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45" name="자유형: 도형 8244"/>
            <p:cNvSpPr/>
            <p:nvPr/>
          </p:nvSpPr>
          <p:spPr>
            <a:xfrm>
              <a:off x="-299907" y="5148887"/>
              <a:ext cx="61901" cy="53975"/>
            </a:xfrm>
            <a:custGeom>
              <a:avLst/>
              <a:gdLst>
                <a:gd name="T0" fmla="*/ 0 w 39"/>
                <a:gd name="T1" fmla="*/ 0 h 33"/>
                <a:gd name="T2" fmla="*/ 39 w 39"/>
                <a:gd name="T3" fmla="*/ 33 h 33"/>
              </a:gdLst>
              <a:ahLst/>
              <a:cxnLst/>
              <a:rect l="T0" t="T1" r="T2" b="T3"/>
              <a:pathLst>
                <a:path w="39" h="33">
                  <a:moveTo>
                    <a:pt x="22" y="0"/>
                  </a:moveTo>
                  <a:cubicBezTo>
                    <a:pt x="7" y="0"/>
                    <a:pt x="0" y="18"/>
                    <a:pt x="10" y="28"/>
                  </a:cubicBezTo>
                  <a:cubicBezTo>
                    <a:pt x="14" y="32"/>
                    <a:pt x="18" y="33"/>
                    <a:pt x="22" y="33"/>
                  </a:cubicBezTo>
                  <a:cubicBezTo>
                    <a:pt x="31" y="33"/>
                    <a:pt x="39" y="27"/>
                    <a:pt x="39" y="17"/>
                  </a:cubicBezTo>
                  <a:cubicBezTo>
                    <a:pt x="39" y="7"/>
                    <a:pt x="31" y="0"/>
                    <a:pt x="22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46" name="자유형: 도형 8245"/>
            <p:cNvSpPr/>
            <p:nvPr/>
          </p:nvSpPr>
          <p:spPr>
            <a:xfrm>
              <a:off x="-63408" y="5148887"/>
              <a:ext cx="63408" cy="53975"/>
            </a:xfrm>
            <a:custGeom>
              <a:avLst/>
              <a:gdLst>
                <a:gd name="T0" fmla="*/ 0 w 39"/>
                <a:gd name="T1" fmla="*/ 0 h 34"/>
                <a:gd name="T2" fmla="*/ 39 w 39"/>
                <a:gd name="T3" fmla="*/ 34 h 34"/>
              </a:gdLst>
              <a:ahLst/>
              <a:cxnLst/>
              <a:rect l="T0" t="T1" r="T2" b="T3"/>
              <a:pathLst>
                <a:path w="39" h="34">
                  <a:moveTo>
                    <a:pt x="22" y="0"/>
                  </a:moveTo>
                  <a:cubicBezTo>
                    <a:pt x="7" y="0"/>
                    <a:pt x="0" y="18"/>
                    <a:pt x="10" y="28"/>
                  </a:cubicBezTo>
                  <a:cubicBezTo>
                    <a:pt x="14" y="32"/>
                    <a:pt x="18" y="34"/>
                    <a:pt x="22" y="34"/>
                  </a:cubicBezTo>
                  <a:cubicBezTo>
                    <a:pt x="31" y="34"/>
                    <a:pt x="39" y="27"/>
                    <a:pt x="39" y="17"/>
                  </a:cubicBezTo>
                  <a:cubicBezTo>
                    <a:pt x="39" y="7"/>
                    <a:pt x="32" y="0"/>
                    <a:pt x="22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47" name="자유형: 도형 8246"/>
            <p:cNvSpPr/>
            <p:nvPr/>
          </p:nvSpPr>
          <p:spPr>
            <a:xfrm>
              <a:off x="174597" y="5148887"/>
              <a:ext cx="61901" cy="53975"/>
            </a:xfrm>
            <a:custGeom>
              <a:avLst/>
              <a:gdLst>
                <a:gd name="T0" fmla="*/ 0 w 39"/>
                <a:gd name="T1" fmla="*/ 0 h 33"/>
                <a:gd name="T2" fmla="*/ 39 w 39"/>
                <a:gd name="T3" fmla="*/ 33 h 33"/>
              </a:gdLst>
              <a:ahLst/>
              <a:cxnLst/>
              <a:rect l="T0" t="T1" r="T2" b="T3"/>
              <a:pathLst>
                <a:path w="39" h="33">
                  <a:moveTo>
                    <a:pt x="22" y="0"/>
                  </a:moveTo>
                  <a:cubicBezTo>
                    <a:pt x="7" y="0"/>
                    <a:pt x="0" y="18"/>
                    <a:pt x="10" y="28"/>
                  </a:cubicBezTo>
                  <a:cubicBezTo>
                    <a:pt x="14" y="32"/>
                    <a:pt x="18" y="33"/>
                    <a:pt x="22" y="33"/>
                  </a:cubicBezTo>
                  <a:cubicBezTo>
                    <a:pt x="31" y="33"/>
                    <a:pt x="39" y="27"/>
                    <a:pt x="39" y="17"/>
                  </a:cubicBezTo>
                  <a:cubicBezTo>
                    <a:pt x="39" y="7"/>
                    <a:pt x="31" y="0"/>
                    <a:pt x="22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48" name="자유형: 도형 8247"/>
            <p:cNvSpPr/>
            <p:nvPr/>
          </p:nvSpPr>
          <p:spPr>
            <a:xfrm>
              <a:off x="411096" y="5148887"/>
              <a:ext cx="63464" cy="53975"/>
            </a:xfrm>
            <a:custGeom>
              <a:avLst/>
              <a:gdLst>
                <a:gd name="T0" fmla="*/ 0 w 39"/>
                <a:gd name="T1" fmla="*/ 0 h 33"/>
                <a:gd name="T2" fmla="*/ 39 w 39"/>
                <a:gd name="T3" fmla="*/ 33 h 33"/>
              </a:gdLst>
              <a:ahLst/>
              <a:cxnLst/>
              <a:rect l="T0" t="T1" r="T2" b="T3"/>
              <a:pathLst>
                <a:path w="39" h="33">
                  <a:moveTo>
                    <a:pt x="22" y="0"/>
                  </a:moveTo>
                  <a:cubicBezTo>
                    <a:pt x="7" y="0"/>
                    <a:pt x="0" y="18"/>
                    <a:pt x="10" y="28"/>
                  </a:cubicBezTo>
                  <a:cubicBezTo>
                    <a:pt x="14" y="32"/>
                    <a:pt x="18" y="33"/>
                    <a:pt x="22" y="33"/>
                  </a:cubicBezTo>
                  <a:cubicBezTo>
                    <a:pt x="31" y="33"/>
                    <a:pt x="39" y="27"/>
                    <a:pt x="39" y="17"/>
                  </a:cubicBezTo>
                  <a:cubicBezTo>
                    <a:pt x="39" y="7"/>
                    <a:pt x="31" y="0"/>
                    <a:pt x="22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49" name="자유형: 도형 8248"/>
            <p:cNvSpPr/>
            <p:nvPr/>
          </p:nvSpPr>
          <p:spPr>
            <a:xfrm>
              <a:off x="649157" y="5148887"/>
              <a:ext cx="63520" cy="53975"/>
            </a:xfrm>
            <a:custGeom>
              <a:avLst/>
              <a:gdLst>
                <a:gd name="T0" fmla="*/ 0 w 39"/>
                <a:gd name="T1" fmla="*/ 0 h 33"/>
                <a:gd name="T2" fmla="*/ 39 w 39"/>
                <a:gd name="T3" fmla="*/ 33 h 33"/>
              </a:gdLst>
              <a:ahLst/>
              <a:cxnLst/>
              <a:rect l="T0" t="T1" r="T2" b="T3"/>
              <a:pathLst>
                <a:path w="39" h="33">
                  <a:moveTo>
                    <a:pt x="22" y="0"/>
                  </a:moveTo>
                  <a:cubicBezTo>
                    <a:pt x="7" y="0"/>
                    <a:pt x="0" y="18"/>
                    <a:pt x="10" y="28"/>
                  </a:cubicBezTo>
                  <a:cubicBezTo>
                    <a:pt x="14" y="32"/>
                    <a:pt x="18" y="33"/>
                    <a:pt x="22" y="33"/>
                  </a:cubicBezTo>
                  <a:cubicBezTo>
                    <a:pt x="31" y="33"/>
                    <a:pt x="39" y="27"/>
                    <a:pt x="39" y="17"/>
                  </a:cubicBezTo>
                  <a:cubicBezTo>
                    <a:pt x="39" y="7"/>
                    <a:pt x="31" y="0"/>
                    <a:pt x="22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50" name="자유형: 도형 8249"/>
            <p:cNvSpPr/>
            <p:nvPr/>
          </p:nvSpPr>
          <p:spPr>
            <a:xfrm>
              <a:off x="887275" y="5148887"/>
              <a:ext cx="61901" cy="53975"/>
            </a:xfrm>
            <a:custGeom>
              <a:avLst/>
              <a:gdLst>
                <a:gd name="T0" fmla="*/ 0 w 39"/>
                <a:gd name="T1" fmla="*/ 0 h 33"/>
                <a:gd name="T2" fmla="*/ 39 w 39"/>
                <a:gd name="T3" fmla="*/ 33 h 33"/>
              </a:gdLst>
              <a:ahLst/>
              <a:cxnLst/>
              <a:rect l="T0" t="T1" r="T2" b="T3"/>
              <a:pathLst>
                <a:path w="39" h="33">
                  <a:moveTo>
                    <a:pt x="22" y="0"/>
                  </a:moveTo>
                  <a:cubicBezTo>
                    <a:pt x="7" y="0"/>
                    <a:pt x="0" y="18"/>
                    <a:pt x="10" y="28"/>
                  </a:cubicBezTo>
                  <a:cubicBezTo>
                    <a:pt x="14" y="32"/>
                    <a:pt x="18" y="33"/>
                    <a:pt x="22" y="33"/>
                  </a:cubicBezTo>
                  <a:cubicBezTo>
                    <a:pt x="31" y="33"/>
                    <a:pt x="39" y="27"/>
                    <a:pt x="39" y="17"/>
                  </a:cubicBezTo>
                  <a:cubicBezTo>
                    <a:pt x="39" y="7"/>
                    <a:pt x="31" y="0"/>
                    <a:pt x="22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51" name="자유형: 도형 8250"/>
            <p:cNvSpPr/>
            <p:nvPr/>
          </p:nvSpPr>
          <p:spPr>
            <a:xfrm>
              <a:off x="-766542" y="5398112"/>
              <a:ext cx="53919" cy="53975"/>
            </a:xfrm>
            <a:custGeom>
              <a:avLst/>
              <a:gdLst>
                <a:gd name="T0" fmla="*/ 0 w 34"/>
                <a:gd name="T1" fmla="*/ 0 h 34"/>
                <a:gd name="T2" fmla="*/ 34 w 34"/>
                <a:gd name="T3" fmla="*/ 34 h 34"/>
              </a:gdLst>
              <a:ahLst/>
              <a:cxnLst/>
              <a:rect l="T0" t="T1" r="T2" b="T3"/>
              <a:pathLst>
                <a:path w="34" h="34">
                  <a:moveTo>
                    <a:pt x="17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6" y="34"/>
                    <a:pt x="34" y="26"/>
                    <a:pt x="34" y="17"/>
                  </a:cubicBezTo>
                  <a:cubicBezTo>
                    <a:pt x="34" y="7"/>
                    <a:pt x="26" y="0"/>
                    <a:pt x="17" y="0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52" name="자유형: 도형 8251"/>
            <p:cNvSpPr/>
            <p:nvPr/>
          </p:nvSpPr>
          <p:spPr>
            <a:xfrm>
              <a:off x="-528480" y="5398112"/>
              <a:ext cx="53975" cy="53975"/>
            </a:xfrm>
            <a:custGeom>
              <a:avLst/>
              <a:gdLst>
                <a:gd name="T0" fmla="*/ 0 w 34"/>
                <a:gd name="T1" fmla="*/ 0 h 34"/>
                <a:gd name="T2" fmla="*/ 34 w 34"/>
                <a:gd name="T3" fmla="*/ 34 h 34"/>
              </a:gdLst>
              <a:ahLst/>
              <a:cxnLst/>
              <a:rect l="T0" t="T1" r="T2" b="T3"/>
              <a:pathLst>
                <a:path w="34" h="34">
                  <a:moveTo>
                    <a:pt x="17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6" y="34"/>
                    <a:pt x="34" y="26"/>
                    <a:pt x="34" y="17"/>
                  </a:cubicBezTo>
                  <a:cubicBezTo>
                    <a:pt x="34" y="7"/>
                    <a:pt x="26" y="0"/>
                    <a:pt x="17" y="0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53" name="자유형: 도형 8252"/>
            <p:cNvSpPr/>
            <p:nvPr/>
          </p:nvSpPr>
          <p:spPr>
            <a:xfrm>
              <a:off x="-291981" y="5398112"/>
              <a:ext cx="53975" cy="53975"/>
            </a:xfrm>
            <a:custGeom>
              <a:avLst/>
              <a:gdLst>
                <a:gd name="T0" fmla="*/ 0 w 34"/>
                <a:gd name="T1" fmla="*/ 0 h 34"/>
                <a:gd name="T2" fmla="*/ 34 w 34"/>
                <a:gd name="T3" fmla="*/ 34 h 34"/>
              </a:gdLst>
              <a:ahLst/>
              <a:cxnLst/>
              <a:rect l="T0" t="T1" r="T2" b="T3"/>
              <a:pathLst>
                <a:path w="34" h="34">
                  <a:moveTo>
                    <a:pt x="17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6" y="34"/>
                    <a:pt x="34" y="26"/>
                    <a:pt x="34" y="17"/>
                  </a:cubicBezTo>
                  <a:cubicBezTo>
                    <a:pt x="34" y="7"/>
                    <a:pt x="26" y="0"/>
                    <a:pt x="17" y="0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54" name="자유형: 도형 8253"/>
            <p:cNvSpPr/>
            <p:nvPr/>
          </p:nvSpPr>
          <p:spPr>
            <a:xfrm>
              <a:off x="-63408" y="5398112"/>
              <a:ext cx="63408" cy="53975"/>
            </a:xfrm>
            <a:custGeom>
              <a:avLst/>
              <a:gdLst>
                <a:gd name="T0" fmla="*/ 0 w 39"/>
                <a:gd name="T1" fmla="*/ 0 h 34"/>
                <a:gd name="T2" fmla="*/ 39 w 39"/>
                <a:gd name="T3" fmla="*/ 34 h 34"/>
              </a:gdLst>
              <a:ahLst/>
              <a:cxnLst/>
              <a:rect l="T0" t="T1" r="T2" b="T3"/>
              <a:pathLst>
                <a:path w="39" h="34">
                  <a:moveTo>
                    <a:pt x="22" y="0"/>
                  </a:moveTo>
                  <a:cubicBezTo>
                    <a:pt x="7" y="0"/>
                    <a:pt x="0" y="18"/>
                    <a:pt x="10" y="29"/>
                  </a:cubicBezTo>
                  <a:cubicBezTo>
                    <a:pt x="14" y="32"/>
                    <a:pt x="18" y="34"/>
                    <a:pt x="22" y="34"/>
                  </a:cubicBezTo>
                  <a:cubicBezTo>
                    <a:pt x="31" y="34"/>
                    <a:pt x="39" y="27"/>
                    <a:pt x="39" y="16"/>
                  </a:cubicBezTo>
                  <a:cubicBezTo>
                    <a:pt x="39" y="7"/>
                    <a:pt x="32" y="0"/>
                    <a:pt x="22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55" name="자유형: 도형 8254"/>
            <p:cNvSpPr/>
            <p:nvPr/>
          </p:nvSpPr>
          <p:spPr>
            <a:xfrm>
              <a:off x="174597" y="5398112"/>
              <a:ext cx="61901" cy="53975"/>
            </a:xfrm>
            <a:custGeom>
              <a:avLst/>
              <a:gdLst>
                <a:gd name="T0" fmla="*/ 0 w 39"/>
                <a:gd name="T1" fmla="*/ 0 h 33"/>
                <a:gd name="T2" fmla="*/ 39 w 39"/>
                <a:gd name="T3" fmla="*/ 33 h 33"/>
              </a:gdLst>
              <a:ahLst/>
              <a:cxnLst/>
              <a:rect l="T0" t="T1" r="T2" b="T3"/>
              <a:pathLst>
                <a:path w="39" h="33">
                  <a:moveTo>
                    <a:pt x="22" y="0"/>
                  </a:moveTo>
                  <a:cubicBezTo>
                    <a:pt x="7" y="0"/>
                    <a:pt x="0" y="18"/>
                    <a:pt x="10" y="28"/>
                  </a:cubicBezTo>
                  <a:cubicBezTo>
                    <a:pt x="14" y="32"/>
                    <a:pt x="18" y="33"/>
                    <a:pt x="22" y="33"/>
                  </a:cubicBezTo>
                  <a:cubicBezTo>
                    <a:pt x="31" y="33"/>
                    <a:pt x="39" y="27"/>
                    <a:pt x="39" y="16"/>
                  </a:cubicBezTo>
                  <a:cubicBezTo>
                    <a:pt x="39" y="7"/>
                    <a:pt x="31" y="0"/>
                    <a:pt x="22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56" name="자유형: 도형 8255"/>
            <p:cNvSpPr/>
            <p:nvPr/>
          </p:nvSpPr>
          <p:spPr>
            <a:xfrm>
              <a:off x="420585" y="5398112"/>
              <a:ext cx="53975" cy="53975"/>
            </a:xfrm>
            <a:custGeom>
              <a:avLst/>
              <a:gdLst>
                <a:gd name="T0" fmla="*/ 0 w 34"/>
                <a:gd name="T1" fmla="*/ 0 h 34"/>
                <a:gd name="T2" fmla="*/ 34 w 34"/>
                <a:gd name="T3" fmla="*/ 34 h 34"/>
              </a:gdLst>
              <a:ahLst/>
              <a:cxnLst/>
              <a:rect l="T0" t="T1" r="T2" b="T3"/>
              <a:pathLst>
                <a:path w="34" h="34">
                  <a:moveTo>
                    <a:pt x="17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6" y="34"/>
                    <a:pt x="34" y="26"/>
                    <a:pt x="34" y="17"/>
                  </a:cubicBezTo>
                  <a:cubicBezTo>
                    <a:pt x="34" y="7"/>
                    <a:pt x="26" y="0"/>
                    <a:pt x="17" y="0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60" name="자유형: 도형 8259"/>
            <p:cNvSpPr/>
            <p:nvPr/>
          </p:nvSpPr>
          <p:spPr>
            <a:xfrm>
              <a:off x="657083" y="5398112"/>
              <a:ext cx="53975" cy="53975"/>
            </a:xfrm>
            <a:custGeom>
              <a:avLst/>
              <a:gdLst>
                <a:gd name="T0" fmla="*/ 0 w 34"/>
                <a:gd name="T1" fmla="*/ 0 h 34"/>
                <a:gd name="T2" fmla="*/ 34 w 34"/>
                <a:gd name="T3" fmla="*/ 34 h 34"/>
              </a:gdLst>
              <a:ahLst/>
              <a:cxnLst/>
              <a:rect l="T0" t="T1" r="T2" b="T3"/>
              <a:pathLst>
                <a:path w="34" h="34">
                  <a:moveTo>
                    <a:pt x="17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6" y="34"/>
                    <a:pt x="34" y="26"/>
                    <a:pt x="34" y="17"/>
                  </a:cubicBezTo>
                  <a:cubicBezTo>
                    <a:pt x="34" y="7"/>
                    <a:pt x="26" y="0"/>
                    <a:pt x="17" y="0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61" name="자유형: 도형 8260"/>
            <p:cNvSpPr/>
            <p:nvPr/>
          </p:nvSpPr>
          <p:spPr>
            <a:xfrm>
              <a:off x="895201" y="5398112"/>
              <a:ext cx="53975" cy="53975"/>
            </a:xfrm>
            <a:custGeom>
              <a:avLst/>
              <a:gdLst>
                <a:gd name="T0" fmla="*/ 0 w 34"/>
                <a:gd name="T1" fmla="*/ 0 h 34"/>
                <a:gd name="T2" fmla="*/ 34 w 34"/>
                <a:gd name="T3" fmla="*/ 34 h 34"/>
              </a:gdLst>
              <a:ahLst/>
              <a:cxnLst/>
              <a:rect l="T0" t="T1" r="T2" b="T3"/>
              <a:pathLst>
                <a:path w="34" h="34">
                  <a:moveTo>
                    <a:pt x="17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6" y="34"/>
                    <a:pt x="34" y="26"/>
                    <a:pt x="34" y="17"/>
                  </a:cubicBezTo>
                  <a:cubicBezTo>
                    <a:pt x="34" y="7"/>
                    <a:pt x="26" y="0"/>
                    <a:pt x="17" y="0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62" name="자유형: 도형 8261"/>
            <p:cNvSpPr/>
            <p:nvPr/>
          </p:nvSpPr>
          <p:spPr>
            <a:xfrm>
              <a:off x="-766542" y="5645719"/>
              <a:ext cx="53919" cy="53975"/>
            </a:xfrm>
            <a:custGeom>
              <a:avLst/>
              <a:gdLst>
                <a:gd name="T0" fmla="*/ 0 w 34"/>
                <a:gd name="T1" fmla="*/ 0 h 34"/>
                <a:gd name="T2" fmla="*/ 34 w 34"/>
                <a:gd name="T3" fmla="*/ 34 h 34"/>
              </a:gdLst>
              <a:ahLst/>
              <a:cxnLst/>
              <a:rect l="T0" t="T1" r="T2" b="T3"/>
              <a:pathLst>
                <a:path w="34" h="34">
                  <a:moveTo>
                    <a:pt x="17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6" y="34"/>
                    <a:pt x="34" y="26"/>
                    <a:pt x="34" y="17"/>
                  </a:cubicBezTo>
                  <a:cubicBezTo>
                    <a:pt x="34" y="7"/>
                    <a:pt x="26" y="0"/>
                    <a:pt x="17" y="0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63" name="자유형: 도형 8262"/>
            <p:cNvSpPr/>
            <p:nvPr/>
          </p:nvSpPr>
          <p:spPr>
            <a:xfrm>
              <a:off x="-528480" y="5645719"/>
              <a:ext cx="53975" cy="53975"/>
            </a:xfrm>
            <a:custGeom>
              <a:avLst/>
              <a:gdLst>
                <a:gd name="T0" fmla="*/ 0 w 34"/>
                <a:gd name="T1" fmla="*/ 0 h 34"/>
                <a:gd name="T2" fmla="*/ 34 w 34"/>
                <a:gd name="T3" fmla="*/ 34 h 34"/>
              </a:gdLst>
              <a:ahLst/>
              <a:cxnLst/>
              <a:rect l="T0" t="T1" r="T2" b="T3"/>
              <a:pathLst>
                <a:path w="34" h="34">
                  <a:moveTo>
                    <a:pt x="17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6" y="34"/>
                    <a:pt x="34" y="26"/>
                    <a:pt x="34" y="17"/>
                  </a:cubicBezTo>
                  <a:cubicBezTo>
                    <a:pt x="34" y="7"/>
                    <a:pt x="26" y="0"/>
                    <a:pt x="17" y="0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64" name="자유형: 도형 8263"/>
            <p:cNvSpPr/>
            <p:nvPr/>
          </p:nvSpPr>
          <p:spPr>
            <a:xfrm>
              <a:off x="-291981" y="5645719"/>
              <a:ext cx="53975" cy="53975"/>
            </a:xfrm>
            <a:custGeom>
              <a:avLst/>
              <a:gdLst>
                <a:gd name="T0" fmla="*/ 0 w 34"/>
                <a:gd name="T1" fmla="*/ 0 h 34"/>
                <a:gd name="T2" fmla="*/ 34 w 34"/>
                <a:gd name="T3" fmla="*/ 34 h 34"/>
              </a:gdLst>
              <a:ahLst/>
              <a:cxnLst/>
              <a:rect l="T0" t="T1" r="T2" b="T3"/>
              <a:pathLst>
                <a:path w="34" h="34">
                  <a:moveTo>
                    <a:pt x="17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6" y="34"/>
                    <a:pt x="34" y="26"/>
                    <a:pt x="34" y="17"/>
                  </a:cubicBezTo>
                  <a:cubicBezTo>
                    <a:pt x="34" y="7"/>
                    <a:pt x="26" y="0"/>
                    <a:pt x="17" y="0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65" name="자유형: 도형 8264"/>
            <p:cNvSpPr/>
            <p:nvPr/>
          </p:nvSpPr>
          <p:spPr>
            <a:xfrm>
              <a:off x="-63408" y="5645719"/>
              <a:ext cx="63408" cy="53975"/>
            </a:xfrm>
            <a:custGeom>
              <a:avLst/>
              <a:gdLst>
                <a:gd name="T0" fmla="*/ 0 w 39"/>
                <a:gd name="T1" fmla="*/ 0 h 34"/>
                <a:gd name="T2" fmla="*/ 39 w 39"/>
                <a:gd name="T3" fmla="*/ 34 h 34"/>
              </a:gdLst>
              <a:ahLst/>
              <a:cxnLst/>
              <a:rect l="T0" t="T1" r="T2" b="T3"/>
              <a:pathLst>
                <a:path w="39" h="34">
                  <a:moveTo>
                    <a:pt x="22" y="0"/>
                  </a:moveTo>
                  <a:cubicBezTo>
                    <a:pt x="7" y="0"/>
                    <a:pt x="0" y="18"/>
                    <a:pt x="10" y="29"/>
                  </a:cubicBezTo>
                  <a:cubicBezTo>
                    <a:pt x="14" y="32"/>
                    <a:pt x="18" y="34"/>
                    <a:pt x="22" y="34"/>
                  </a:cubicBezTo>
                  <a:cubicBezTo>
                    <a:pt x="31" y="34"/>
                    <a:pt x="39" y="27"/>
                    <a:pt x="39" y="17"/>
                  </a:cubicBezTo>
                  <a:cubicBezTo>
                    <a:pt x="39" y="7"/>
                    <a:pt x="32" y="0"/>
                    <a:pt x="22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66" name="자유형: 도형 8265"/>
            <p:cNvSpPr/>
            <p:nvPr/>
          </p:nvSpPr>
          <p:spPr>
            <a:xfrm>
              <a:off x="174597" y="5645719"/>
              <a:ext cx="61901" cy="53975"/>
            </a:xfrm>
            <a:custGeom>
              <a:avLst/>
              <a:gdLst>
                <a:gd name="T0" fmla="*/ 0 w 39"/>
                <a:gd name="T1" fmla="*/ 0 h 33"/>
                <a:gd name="T2" fmla="*/ 39 w 39"/>
                <a:gd name="T3" fmla="*/ 33 h 33"/>
              </a:gdLst>
              <a:ahLst/>
              <a:cxnLst/>
              <a:rect l="T0" t="T1" r="T2" b="T3"/>
              <a:pathLst>
                <a:path w="39" h="33">
                  <a:moveTo>
                    <a:pt x="22" y="0"/>
                  </a:moveTo>
                  <a:cubicBezTo>
                    <a:pt x="7" y="0"/>
                    <a:pt x="0" y="18"/>
                    <a:pt x="10" y="28"/>
                  </a:cubicBezTo>
                  <a:cubicBezTo>
                    <a:pt x="14" y="32"/>
                    <a:pt x="18" y="33"/>
                    <a:pt x="22" y="33"/>
                  </a:cubicBezTo>
                  <a:cubicBezTo>
                    <a:pt x="31" y="33"/>
                    <a:pt x="39" y="27"/>
                    <a:pt x="39" y="17"/>
                  </a:cubicBezTo>
                  <a:cubicBezTo>
                    <a:pt x="39" y="7"/>
                    <a:pt x="31" y="0"/>
                    <a:pt x="22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67" name="자유형: 도형 8266"/>
            <p:cNvSpPr/>
            <p:nvPr/>
          </p:nvSpPr>
          <p:spPr>
            <a:xfrm>
              <a:off x="420585" y="5645719"/>
              <a:ext cx="53975" cy="53975"/>
            </a:xfrm>
            <a:custGeom>
              <a:avLst/>
              <a:gdLst>
                <a:gd name="T0" fmla="*/ 0 w 34"/>
                <a:gd name="T1" fmla="*/ 0 h 34"/>
                <a:gd name="T2" fmla="*/ 34 w 34"/>
                <a:gd name="T3" fmla="*/ 34 h 34"/>
              </a:gdLst>
              <a:ahLst/>
              <a:cxnLst/>
              <a:rect l="T0" t="T1" r="T2" b="T3"/>
              <a:pathLst>
                <a:path w="34" h="34">
                  <a:moveTo>
                    <a:pt x="17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6" y="34"/>
                    <a:pt x="34" y="26"/>
                    <a:pt x="34" y="17"/>
                  </a:cubicBezTo>
                  <a:cubicBezTo>
                    <a:pt x="34" y="7"/>
                    <a:pt x="26" y="0"/>
                    <a:pt x="17" y="0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68" name="자유형: 도형 8267"/>
            <p:cNvSpPr/>
            <p:nvPr/>
          </p:nvSpPr>
          <p:spPr>
            <a:xfrm>
              <a:off x="657083" y="5645719"/>
              <a:ext cx="53975" cy="53975"/>
            </a:xfrm>
            <a:custGeom>
              <a:avLst/>
              <a:gdLst>
                <a:gd name="T0" fmla="*/ 0 w 34"/>
                <a:gd name="T1" fmla="*/ 0 h 34"/>
                <a:gd name="T2" fmla="*/ 34 w 34"/>
                <a:gd name="T3" fmla="*/ 34 h 34"/>
              </a:gdLst>
              <a:ahLst/>
              <a:cxnLst/>
              <a:rect l="T0" t="T1" r="T2" b="T3"/>
              <a:pathLst>
                <a:path w="34" h="34">
                  <a:moveTo>
                    <a:pt x="17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6" y="34"/>
                    <a:pt x="34" y="26"/>
                    <a:pt x="34" y="17"/>
                  </a:cubicBezTo>
                  <a:cubicBezTo>
                    <a:pt x="34" y="7"/>
                    <a:pt x="26" y="0"/>
                    <a:pt x="17" y="0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69" name="자유형: 도형 8268"/>
            <p:cNvSpPr/>
            <p:nvPr/>
          </p:nvSpPr>
          <p:spPr>
            <a:xfrm>
              <a:off x="895201" y="5645719"/>
              <a:ext cx="53975" cy="53975"/>
            </a:xfrm>
            <a:custGeom>
              <a:avLst/>
              <a:gdLst>
                <a:gd name="T0" fmla="*/ 0 w 34"/>
                <a:gd name="T1" fmla="*/ 0 h 34"/>
                <a:gd name="T2" fmla="*/ 34 w 34"/>
                <a:gd name="T3" fmla="*/ 34 h 34"/>
              </a:gdLst>
              <a:ahLst/>
              <a:cxnLst/>
              <a:rect l="T0" t="T1" r="T2" b="T3"/>
              <a:pathLst>
                <a:path w="34" h="34">
                  <a:moveTo>
                    <a:pt x="17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6" y="34"/>
                    <a:pt x="34" y="26"/>
                    <a:pt x="34" y="17"/>
                  </a:cubicBezTo>
                  <a:cubicBezTo>
                    <a:pt x="34" y="7"/>
                    <a:pt x="26" y="0"/>
                    <a:pt x="17" y="0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grpSp>
        <p:nvGrpSpPr>
          <p:cNvPr id="8270" name="Group 3"/>
          <p:cNvGrpSpPr/>
          <p:nvPr/>
        </p:nvGrpSpPr>
        <p:grpSpPr>
          <a:xfrm flipH="1">
            <a:off x="8072554" y="-1137951"/>
            <a:ext cx="2226840" cy="2225165"/>
            <a:chOff x="8072553" y="-1137951"/>
            <a:chExt cx="2226840" cy="2225165"/>
          </a:xfrm>
        </p:grpSpPr>
        <p:sp>
          <p:nvSpPr>
            <p:cNvPr id="8271" name="자유형: 도형 8270"/>
            <p:cNvSpPr/>
            <p:nvPr/>
          </p:nvSpPr>
          <p:spPr>
            <a:xfrm>
              <a:off x="8336012" y="-885600"/>
              <a:ext cx="1712593" cy="1710974"/>
            </a:xfrm>
            <a:custGeom>
              <a:avLst/>
              <a:gdLst>
                <a:gd name="T0" fmla="*/ 0 w 1078"/>
                <a:gd name="T1" fmla="*/ 0 h 1078"/>
                <a:gd name="T2" fmla="*/ 1078 w 1078"/>
                <a:gd name="T3" fmla="*/ 1078 h 1078"/>
              </a:gdLst>
              <a:ahLst/>
              <a:cxnLst/>
              <a:rect l="T0" t="T1" r="T2" b="T3"/>
              <a:pathLst>
                <a:path w="1078" h="1078">
                  <a:moveTo>
                    <a:pt x="133" y="422"/>
                  </a:moveTo>
                  <a:cubicBezTo>
                    <a:pt x="133" y="634"/>
                    <a:pt x="260" y="824"/>
                    <a:pt x="456" y="905"/>
                  </a:cubicBezTo>
                  <a:cubicBezTo>
                    <a:pt x="651" y="986"/>
                    <a:pt x="876" y="942"/>
                    <a:pt x="1026" y="792"/>
                  </a:cubicBezTo>
                  <a:lnTo>
                    <a:pt x="1078" y="845"/>
                  </a:lnTo>
                  <a:cubicBezTo>
                    <a:pt x="845" y="1078"/>
                    <a:pt x="466" y="1078"/>
                    <a:pt x="233" y="845"/>
                  </a:cubicBezTo>
                  <a:cubicBezTo>
                    <a:pt x="0" y="612"/>
                    <a:pt x="0" y="233"/>
                    <a:pt x="233" y="0"/>
                  </a:cubicBezTo>
                  <a:lnTo>
                    <a:pt x="286" y="52"/>
                  </a:lnTo>
                  <a:cubicBezTo>
                    <a:pt x="188" y="150"/>
                    <a:pt x="133" y="283"/>
                    <a:pt x="133" y="422"/>
                  </a:cubicBezTo>
                  <a:lnTo>
                    <a:pt x="133" y="4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10772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72" name="자유형: 도형 8271"/>
            <p:cNvSpPr/>
            <p:nvPr/>
          </p:nvSpPr>
          <p:spPr>
            <a:xfrm>
              <a:off x="8267803" y="-928468"/>
              <a:ext cx="1906224" cy="1820488"/>
            </a:xfrm>
            <a:custGeom>
              <a:avLst/>
              <a:gdLst>
                <a:gd name="T0" fmla="*/ 0 w 1148"/>
                <a:gd name="T1" fmla="*/ 0 h 1200"/>
                <a:gd name="T2" fmla="*/ 1148 w 1148"/>
                <a:gd name="T3" fmla="*/ 1200 h 1200"/>
              </a:gdLst>
              <a:ahLst/>
              <a:cxnLst/>
              <a:rect l="T0" t="T1" r="T2" b="T3"/>
              <a:pathLst>
                <a:path w="1148" h="1200">
                  <a:moveTo>
                    <a:pt x="0" y="475"/>
                  </a:moveTo>
                  <a:cubicBezTo>
                    <a:pt x="0" y="296"/>
                    <a:pt x="71" y="125"/>
                    <a:pt x="197" y="0"/>
                  </a:cubicBezTo>
                  <a:lnTo>
                    <a:pt x="250" y="52"/>
                  </a:lnTo>
                  <a:cubicBezTo>
                    <a:pt x="16" y="286"/>
                    <a:pt x="16" y="664"/>
                    <a:pt x="249" y="898"/>
                  </a:cubicBezTo>
                  <a:cubicBezTo>
                    <a:pt x="483" y="1131"/>
                    <a:pt x="862" y="1131"/>
                    <a:pt x="1095" y="898"/>
                  </a:cubicBezTo>
                  <a:lnTo>
                    <a:pt x="1148" y="950"/>
                  </a:lnTo>
                  <a:cubicBezTo>
                    <a:pt x="955" y="1143"/>
                    <a:pt x="666" y="1200"/>
                    <a:pt x="415" y="1096"/>
                  </a:cubicBezTo>
                  <a:cubicBezTo>
                    <a:pt x="164" y="992"/>
                    <a:pt x="0" y="747"/>
                    <a:pt x="0" y="475"/>
                  </a:cubicBezTo>
                  <a:lnTo>
                    <a:pt x="0" y="4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10772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76" name="자유형: 도형 8275"/>
            <p:cNvSpPr/>
            <p:nvPr/>
          </p:nvSpPr>
          <p:spPr>
            <a:xfrm>
              <a:off x="8075735" y="-1053834"/>
              <a:ext cx="2141160" cy="2139485"/>
            </a:xfrm>
            <a:custGeom>
              <a:avLst/>
              <a:gdLst>
                <a:gd name="T0" fmla="*/ 0 w 1348"/>
                <a:gd name="T1" fmla="*/ 0 h 1348"/>
                <a:gd name="T2" fmla="*/ 1348 w 1348"/>
                <a:gd name="T3" fmla="*/ 1348 h 1348"/>
              </a:gdLst>
              <a:ahLst/>
              <a:cxnLst/>
              <a:rect l="T0" t="T1" r="T2" b="T3"/>
              <a:pathLst>
                <a:path w="1348" h="1348">
                  <a:moveTo>
                    <a:pt x="148" y="528"/>
                  </a:moveTo>
                  <a:cubicBezTo>
                    <a:pt x="148" y="799"/>
                    <a:pt x="311" y="1045"/>
                    <a:pt x="563" y="1149"/>
                  </a:cubicBezTo>
                  <a:cubicBezTo>
                    <a:pt x="814" y="1253"/>
                    <a:pt x="1103" y="1196"/>
                    <a:pt x="1296" y="1003"/>
                  </a:cubicBezTo>
                  <a:lnTo>
                    <a:pt x="1348" y="1056"/>
                  </a:lnTo>
                  <a:cubicBezTo>
                    <a:pt x="1056" y="1348"/>
                    <a:pt x="583" y="1348"/>
                    <a:pt x="292" y="1056"/>
                  </a:cubicBezTo>
                  <a:cubicBezTo>
                    <a:pt x="0" y="764"/>
                    <a:pt x="0" y="291"/>
                    <a:pt x="292" y="0"/>
                  </a:cubicBezTo>
                  <a:lnTo>
                    <a:pt x="344" y="52"/>
                  </a:lnTo>
                  <a:cubicBezTo>
                    <a:pt x="218" y="178"/>
                    <a:pt x="147" y="349"/>
                    <a:pt x="148" y="528"/>
                  </a:cubicBezTo>
                  <a:lnTo>
                    <a:pt x="148" y="5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10772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277" name="자유형: 도형 8276"/>
            <p:cNvSpPr/>
            <p:nvPr/>
          </p:nvSpPr>
          <p:spPr>
            <a:xfrm>
              <a:off x="8072553" y="-1137951"/>
              <a:ext cx="2226840" cy="2225165"/>
            </a:xfrm>
            <a:custGeom>
              <a:avLst/>
              <a:gdLst>
                <a:gd name="T0" fmla="*/ 0 w 1403"/>
                <a:gd name="T1" fmla="*/ 0 h 1403"/>
                <a:gd name="T2" fmla="*/ 1403 w 1403"/>
                <a:gd name="T3" fmla="*/ 1403 h 1403"/>
              </a:gdLst>
              <a:ahLst/>
              <a:cxnLst/>
              <a:rect l="T0" t="T1" r="T2" b="T3"/>
              <a:pathLst>
                <a:path w="1403" h="1403">
                  <a:moveTo>
                    <a:pt x="293" y="52"/>
                  </a:moveTo>
                  <a:cubicBezTo>
                    <a:pt x="1" y="344"/>
                    <a:pt x="1" y="817"/>
                    <a:pt x="293" y="1109"/>
                  </a:cubicBezTo>
                  <a:cubicBezTo>
                    <a:pt x="585" y="1401"/>
                    <a:pt x="1058" y="1401"/>
                    <a:pt x="1350" y="1109"/>
                  </a:cubicBezTo>
                  <a:lnTo>
                    <a:pt x="1403" y="1162"/>
                  </a:lnTo>
                  <a:cubicBezTo>
                    <a:pt x="1249" y="1316"/>
                    <a:pt x="1040" y="1403"/>
                    <a:pt x="822" y="1403"/>
                  </a:cubicBezTo>
                  <a:cubicBezTo>
                    <a:pt x="367" y="1403"/>
                    <a:pt x="0" y="1035"/>
                    <a:pt x="0" y="581"/>
                  </a:cubicBezTo>
                  <a:cubicBezTo>
                    <a:pt x="0" y="363"/>
                    <a:pt x="86" y="154"/>
                    <a:pt x="240" y="0"/>
                  </a:cubicBezTo>
                  <a:lnTo>
                    <a:pt x="293" y="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10772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008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9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제목 1"/>
          <p:cNvSpPr>
            <a:spLocks noGrp="1"/>
          </p:cNvSpPr>
          <p:nvPr>
            <p:ph type="ctrTitle"/>
          </p:nvPr>
        </p:nvSpPr>
        <p:spPr>
          <a:xfrm>
            <a:off x="712678" y="1014204"/>
            <a:ext cx="7747137" cy="1872956"/>
          </a:xfrm>
          <a:noFill/>
          <a:ln>
            <a:noFill/>
          </a:ln>
        </p:spPr>
        <p:txBody>
          <a:bodyPr vert="horz" wrap="square" lIns="91424" tIns="91424" rIns="91424" bIns="91424" anchor="b">
            <a:no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u="none" baseline="0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Arial"/>
              </a:rPr>
              <a:t>라즈베리 파이를 이용한 </a:t>
            </a:r>
            <a:br>
              <a:rPr kumimoji="0" lang="ko-KR" altLang="en-US" sz="3200" b="1" i="0" u="none" baseline="0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Arial"/>
              </a:rPr>
            </a:br>
            <a:r>
              <a:rPr kumimoji="0" lang="ko-KR" altLang="en-US" sz="3200" b="1" i="0" u="none" baseline="0" dirty="0" err="1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Arial"/>
              </a:rPr>
              <a:t>비트코인</a:t>
            </a:r>
            <a:r>
              <a:rPr kumimoji="0" lang="ko-KR" altLang="en-US" sz="3200" b="1" i="0" u="none" baseline="0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Arial"/>
              </a:rPr>
              <a:t> </a:t>
            </a:r>
            <a:r>
              <a:rPr kumimoji="0" lang="ko-KR" altLang="en-US" sz="3200" b="1" i="0" u="none" baseline="0" dirty="0" err="1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Arial"/>
              </a:rPr>
              <a:t>상승장</a:t>
            </a:r>
            <a:r>
              <a:rPr kumimoji="0" lang="ko-KR" altLang="en-US" sz="3200" b="1" i="0" u="none" baseline="0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Arial"/>
              </a:rPr>
              <a:t>/시세 </a:t>
            </a:r>
            <a:r>
              <a:rPr kumimoji="0" lang="ko-KR" altLang="en-US" sz="3200" b="1" i="0" u="none" baseline="0" dirty="0" err="1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Arial"/>
              </a:rPr>
              <a:t>알리미</a:t>
            </a:r>
            <a:endParaRPr kumimoji="0" lang="ko-KR" altLang="en-US" sz="3200" b="1" i="0" u="none" dirty="0">
              <a:solidFill>
                <a:srgbClr val="000000">
                  <a:alpha val="100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  <a:sym typeface="Arial"/>
            </a:endParaRPr>
          </a:p>
        </p:txBody>
      </p:sp>
      <p:sp>
        <p:nvSpPr>
          <p:cNvPr id="9221" name="부제목 2"/>
          <p:cNvSpPr>
            <a:spLocks noGrp="1"/>
          </p:cNvSpPr>
          <p:nvPr>
            <p:ph type="subTitle" idx="1"/>
          </p:nvPr>
        </p:nvSpPr>
        <p:spPr>
          <a:xfrm>
            <a:off x="718985" y="3687082"/>
            <a:ext cx="3433168" cy="1031675"/>
          </a:xfrm>
          <a:noFill/>
          <a:ln>
            <a:noFill/>
          </a:ln>
        </p:spPr>
        <p:txBody>
          <a:bodyPr vert="horz" wrap="square" lIns="91424" tIns="91424" rIns="91424" bIns="91424" anchor="t">
            <a:no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1" i="0" u="none" baseline="0" dirty="0">
                <a:solidFill>
                  <a:srgbClr val="000000">
                    <a:alpha val="100000"/>
                  </a:srgbClr>
                </a:solidFill>
                <a:sym typeface="Arial"/>
              </a:rPr>
              <a:t>멀티미디어 임베디드 프로그래밍 </a:t>
            </a:r>
          </a:p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1" i="0" u="none" baseline="0" dirty="0">
                <a:solidFill>
                  <a:srgbClr val="000000">
                    <a:alpha val="100000"/>
                  </a:srgbClr>
                </a:solidFill>
                <a:sym typeface="Arial"/>
              </a:rPr>
              <a:t>– 이순용 교수님</a:t>
            </a:r>
          </a:p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200" b="1" i="0" u="none" baseline="0" dirty="0">
              <a:solidFill>
                <a:srgbClr val="000000">
                  <a:alpha val="100000"/>
                </a:srgbClr>
              </a:solidFill>
              <a:sym typeface="Arial"/>
            </a:endParaRPr>
          </a:p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1" i="0" u="none" baseline="0" dirty="0" err="1">
                <a:solidFill>
                  <a:srgbClr val="000000">
                    <a:alpha val="100000"/>
                  </a:srgbClr>
                </a:solidFill>
                <a:sym typeface="Arial"/>
              </a:rPr>
              <a:t>정조안</a:t>
            </a:r>
            <a:r>
              <a:rPr kumimoji="0" lang="ko-KR" altLang="en-US" sz="1200" b="1" i="0" u="none" baseline="0" dirty="0">
                <a:solidFill>
                  <a:srgbClr val="000000">
                    <a:alpha val="100000"/>
                  </a:srgbClr>
                </a:solidFill>
                <a:sym typeface="Arial"/>
              </a:rPr>
              <a:t> (3조) </a:t>
            </a:r>
          </a:p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1" i="0" u="none" baseline="0" dirty="0">
                <a:solidFill>
                  <a:srgbClr val="000000">
                    <a:alpha val="100000"/>
                  </a:srgbClr>
                </a:solidFill>
                <a:sym typeface="Arial"/>
              </a:rPr>
              <a:t>정경은 / 안선영 / </a:t>
            </a:r>
            <a:r>
              <a:rPr kumimoji="0" lang="ko-KR" altLang="en-US" sz="1200" b="1" i="0" u="none" baseline="0" dirty="0" err="1">
                <a:solidFill>
                  <a:srgbClr val="000000">
                    <a:alpha val="100000"/>
                  </a:srgbClr>
                </a:solidFill>
                <a:sym typeface="Arial"/>
              </a:rPr>
              <a:t>조예진</a:t>
            </a:r>
            <a:r>
              <a:rPr kumimoji="0" lang="ko-KR" altLang="en-US" sz="1200" b="1" i="0" u="none" baseline="0" dirty="0">
                <a:solidFill>
                  <a:srgbClr val="000000">
                    <a:alpha val="100000"/>
                  </a:srgbClr>
                </a:solidFill>
                <a:sym typeface="Arial"/>
              </a:rPr>
              <a:t>  </a:t>
            </a:r>
            <a:endParaRPr kumimoji="0" lang="ko-KR" altLang="en-US" sz="1200" b="1" i="0" u="none" dirty="0">
              <a:solidFill>
                <a:srgbClr val="000000">
                  <a:alpha val="100000"/>
                </a:srgbClr>
              </a:solidFill>
              <a:sym typeface="Arial"/>
            </a:endParaRPr>
          </a:p>
        </p:txBody>
      </p:sp>
      <p:sp>
        <p:nvSpPr>
          <p:cNvPr id="9222" name="자유형: 도형 9221"/>
          <p:cNvSpPr/>
          <p:nvPr/>
        </p:nvSpPr>
        <p:spPr>
          <a:xfrm>
            <a:off x="5037810" y="4244197"/>
            <a:ext cx="309508" cy="307945"/>
          </a:xfrm>
          <a:custGeom>
            <a:avLst/>
            <a:gdLst>
              <a:gd name="T0" fmla="*/ 0 w 194"/>
              <a:gd name="T1" fmla="*/ 0 h 194"/>
              <a:gd name="T2" fmla="*/ 194 w 194"/>
              <a:gd name="T3" fmla="*/ 194 h 194"/>
            </a:gdLst>
            <a:ahLst/>
            <a:cxnLst/>
            <a:rect l="T0" t="T1" r="T2" b="T3"/>
            <a:pathLst>
              <a:path w="194" h="194">
                <a:moveTo>
                  <a:pt x="194" y="93"/>
                </a:moveTo>
                <a:cubicBezTo>
                  <a:pt x="194" y="131"/>
                  <a:pt x="171" y="165"/>
                  <a:pt x="136" y="179"/>
                </a:cubicBezTo>
                <a:cubicBezTo>
                  <a:pt x="101" y="194"/>
                  <a:pt x="61" y="186"/>
                  <a:pt x="34" y="159"/>
                </a:cubicBezTo>
                <a:cubicBezTo>
                  <a:pt x="7" y="132"/>
                  <a:pt x="0" y="92"/>
                  <a:pt x="14" y="57"/>
                </a:cubicBezTo>
                <a:cubicBezTo>
                  <a:pt x="28" y="22"/>
                  <a:pt x="62" y="0"/>
                  <a:pt x="100" y="0"/>
                </a:cubicBezTo>
                <a:cubicBezTo>
                  <a:pt x="152" y="0"/>
                  <a:pt x="194" y="41"/>
                  <a:pt x="194" y="93"/>
                </a:cubicBezTo>
                <a:lnTo>
                  <a:pt x="194" y="93"/>
                </a:lnTo>
                <a:close/>
              </a:path>
            </a:pathLst>
          </a:custGeom>
          <a:noFill/>
          <a:ln w="6865" cap="flat" cmpd="sng" algn="ctr">
            <a:solidFill>
              <a:srgbClr val="000000">
                <a:alpha val="100000"/>
              </a:srgbClr>
            </a:solidFill>
            <a:prstDash val="solid"/>
            <a:miter/>
            <a:headEnd w="sm" len="sm"/>
            <a:tailEnd w="sm" len="sm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u="none" baseline="0" dirty="0">
              <a:solidFill>
                <a:schemeClr val="tx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grpSp>
        <p:nvGrpSpPr>
          <p:cNvPr id="9223" name="Group 1"/>
          <p:cNvGrpSpPr/>
          <p:nvPr/>
        </p:nvGrpSpPr>
        <p:grpSpPr>
          <a:xfrm>
            <a:off x="174597" y="2442742"/>
            <a:ext cx="309508" cy="458652"/>
            <a:chOff x="174597" y="2442742"/>
            <a:chExt cx="309508" cy="458652"/>
          </a:xfrm>
        </p:grpSpPr>
        <p:sp>
          <p:nvSpPr>
            <p:cNvPr id="9224" name="자유형: 도형 9223"/>
            <p:cNvSpPr/>
            <p:nvPr/>
          </p:nvSpPr>
          <p:spPr>
            <a:xfrm>
              <a:off x="174597" y="2523677"/>
              <a:ext cx="309508" cy="307889"/>
            </a:xfrm>
            <a:custGeom>
              <a:avLst/>
              <a:gdLst>
                <a:gd name="T0" fmla="*/ 0 w 194"/>
                <a:gd name="T1" fmla="*/ 0 h 194"/>
                <a:gd name="T2" fmla="*/ 194 w 194"/>
                <a:gd name="T3" fmla="*/ 194 h 194"/>
              </a:gdLst>
              <a:ahLst/>
              <a:cxnLst/>
              <a:rect l="T0" t="T1" r="T2" b="T3"/>
              <a:pathLst>
                <a:path w="194" h="194">
                  <a:moveTo>
                    <a:pt x="194" y="93"/>
                  </a:moveTo>
                  <a:cubicBezTo>
                    <a:pt x="194" y="131"/>
                    <a:pt x="171" y="165"/>
                    <a:pt x="136" y="179"/>
                  </a:cubicBezTo>
                  <a:cubicBezTo>
                    <a:pt x="101" y="194"/>
                    <a:pt x="61" y="186"/>
                    <a:pt x="34" y="159"/>
                  </a:cubicBezTo>
                  <a:cubicBezTo>
                    <a:pt x="7" y="133"/>
                    <a:pt x="0" y="92"/>
                    <a:pt x="14" y="57"/>
                  </a:cubicBezTo>
                  <a:cubicBezTo>
                    <a:pt x="29" y="22"/>
                    <a:pt x="63" y="0"/>
                    <a:pt x="100" y="0"/>
                  </a:cubicBezTo>
                  <a:cubicBezTo>
                    <a:pt x="152" y="0"/>
                    <a:pt x="194" y="42"/>
                    <a:pt x="194" y="93"/>
                  </a:cubicBezTo>
                  <a:lnTo>
                    <a:pt x="194" y="93"/>
                  </a:lnTo>
                  <a:close/>
                </a:path>
              </a:pathLst>
            </a:custGeom>
            <a:noFill/>
            <a:ln w="6865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9225" name="자유형: 도형 9224"/>
            <p:cNvSpPr/>
            <p:nvPr/>
          </p:nvSpPr>
          <p:spPr>
            <a:xfrm>
              <a:off x="334905" y="2442742"/>
              <a:ext cx="0" cy="458652"/>
            </a:xfrm>
            <a:custGeom>
              <a:avLst/>
              <a:gdLst>
                <a:gd name="T0" fmla="*/ 0 w 0"/>
                <a:gd name="T1" fmla="*/ 0 h 288"/>
                <a:gd name="T2" fmla="*/ 0 w 0"/>
                <a:gd name="T3" fmla="*/ 288 h 288"/>
              </a:gdLst>
              <a:ahLst/>
              <a:cxnLst/>
              <a:rect l="T0" t="T1" r="T2" b="T3"/>
              <a:pathLst>
                <a:path h="288">
                  <a:moveTo>
                    <a:pt x="0" y="0"/>
                  </a:moveTo>
                  <a:lnTo>
                    <a:pt x="0" y="288"/>
                  </a:lnTo>
                </a:path>
              </a:pathLst>
            </a:custGeom>
            <a:noFill/>
            <a:ln w="6865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sp>
        <p:nvSpPr>
          <p:cNvPr id="9226" name="타원 9225"/>
          <p:cNvSpPr/>
          <p:nvPr/>
        </p:nvSpPr>
        <p:spPr>
          <a:xfrm>
            <a:off x="5347318" y="3785488"/>
            <a:ext cx="457089" cy="458708"/>
          </a:xfrm>
          <a:prstGeom prst="ellipse">
            <a:avLst/>
          </a:prstGeom>
          <a:solidFill>
            <a:srgbClr val="00FF79">
              <a:alpha val="100000"/>
            </a:srgbClr>
          </a:solidFill>
          <a:ln>
            <a:noFill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u="none" baseline="0" dirty="0">
              <a:solidFill>
                <a:schemeClr val="tx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858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787" y="412658"/>
            <a:ext cx="3650577" cy="415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4" tIns="91424" rIns="91424" bIns="91424" anchor="t">
            <a:no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000" b="1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사용하고자 한 디바이스 </a:t>
            </a:r>
            <a:endParaRPr kumimoji="0" lang="ko-KR" altLang="en-US" sz="2000" b="1" i="0" u="none" baseline="0" dirty="0">
              <a:solidFill>
                <a:srgbClr val="000000">
                  <a:alpha val="100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6" name="Picture 2" descr="Raspberry Pi 4, Enclosures &amp;amp; Cameras | element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69" y="1746709"/>
            <a:ext cx="2772012" cy="189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아두이노 센서#33】 인체감지 센서( HC-SR501) Sensor 다루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381" y="656589"/>
            <a:ext cx="1341494" cy="109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Welcome for Visiting - Monday Kids 16x32 Dot Matrix Control Display Module  DIY Kit Dual-Color Red Green Electronic Fun Kit - Bring Fun and Knowledge  to Your Kid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382" y="1993946"/>
            <a:ext cx="1440540" cy="115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8x8 LED Matrix | GeeksValley GeeksValle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382" y="3444369"/>
            <a:ext cx="1484040" cy="126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작업등 랜턴 충전기 5V 어댑터 아답터 아답타 어댑터 - 옥션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979" y="1129622"/>
            <a:ext cx="1325122" cy="132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노트북 구매팁, &amp;#39;디스플레이(화면)의 모든 것&amp;#39; - 더기어(TheGEAR)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277" y="2694405"/>
            <a:ext cx="1836526" cy="124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617305" y="3274943"/>
            <a:ext cx="1728648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Noto Sans CJK KR Bold" pitchFamily="34" charset="-127"/>
                <a:ea typeface="Noto Sans CJK KR Bold" pitchFamily="34" charset="-127"/>
              </a:rPr>
              <a:t>라즈베리</a:t>
            </a:r>
            <a:r>
              <a:rPr lang="ko-KR" altLang="en-US" sz="1400" dirty="0">
                <a:latin typeface="Noto Sans CJK KR Bold" pitchFamily="34" charset="-127"/>
                <a:ea typeface="Noto Sans CJK KR Bold" pitchFamily="34" charset="-127"/>
              </a:rPr>
              <a:t> 파이 </a:t>
            </a:r>
            <a:r>
              <a:rPr lang="en-US" altLang="ko-KR" sz="1400" dirty="0">
                <a:latin typeface="Noto Sans CJK KR Bold" pitchFamily="34" charset="-127"/>
                <a:ea typeface="Noto Sans CJK KR Bold" pitchFamily="34" charset="-127"/>
              </a:rPr>
              <a:t>2</a:t>
            </a:r>
            <a:r>
              <a:rPr lang="ko-KR" altLang="en-US" sz="1400" dirty="0">
                <a:latin typeface="Noto Sans CJK KR Bold" pitchFamily="34" charset="-127"/>
                <a:ea typeface="Noto Sans CJK KR Bold" pitchFamily="34" charset="-127"/>
              </a:rPr>
              <a:t>대</a:t>
            </a:r>
            <a:endParaRPr lang="en-US" altLang="ko-KR" sz="14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09700" y="1592820"/>
            <a:ext cx="776175" cy="21544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Noto Sans CJK KR Bold" pitchFamily="34" charset="-127"/>
                <a:ea typeface="Noto Sans CJK KR Bold" pitchFamily="34" charset="-127"/>
              </a:rPr>
              <a:t>인체감지 센서</a:t>
            </a:r>
            <a:endParaRPr lang="en-US" altLang="ko-KR" sz="8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09700" y="2946414"/>
            <a:ext cx="840295" cy="21544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Noto Sans CJK KR Bold" pitchFamily="34" charset="-127"/>
                <a:ea typeface="Noto Sans CJK KR Bold" pitchFamily="34" charset="-127"/>
              </a:rPr>
              <a:t>16*32 matrix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09700" y="4363734"/>
            <a:ext cx="718466" cy="21544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Noto Sans CJK KR Bold" pitchFamily="34" charset="-127"/>
                <a:ea typeface="Noto Sans CJK KR Bold" pitchFamily="34" charset="-127"/>
              </a:rPr>
              <a:t>8*8 matrix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87168" y="2239300"/>
            <a:ext cx="641522" cy="21544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Noto Sans CJK KR Bold" pitchFamily="34" charset="-127"/>
                <a:ea typeface="Noto Sans CJK KR Bold" pitchFamily="34" charset="-127"/>
              </a:rPr>
              <a:t>5V </a:t>
            </a:r>
            <a:r>
              <a:rPr lang="ko-KR" altLang="en-US" sz="800" dirty="0">
                <a:latin typeface="Noto Sans CJK KR Bold" pitchFamily="34" charset="-127"/>
                <a:ea typeface="Noto Sans CJK KR Bold" pitchFamily="34" charset="-127"/>
              </a:rPr>
              <a:t>어댑터</a:t>
            </a:r>
            <a:endParaRPr lang="en-US" altLang="ko-KR" sz="8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66579" y="3722901"/>
            <a:ext cx="1473480" cy="21544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Noto Sans CJK KR Bold" pitchFamily="34" charset="-127"/>
                <a:ea typeface="Noto Sans CJK KR Bold" pitchFamily="34" charset="-127"/>
              </a:rPr>
              <a:t>라즈베리파이와</a:t>
            </a:r>
            <a:r>
              <a:rPr lang="ko-KR" altLang="en-US" sz="800" dirty="0">
                <a:latin typeface="Noto Sans CJK KR Bold" pitchFamily="34" charset="-127"/>
                <a:ea typeface="Noto Sans CJK KR Bold" pitchFamily="34" charset="-127"/>
              </a:rPr>
              <a:t> 연동하는 </a:t>
            </a:r>
            <a:r>
              <a:rPr lang="en-US" altLang="ko-KR" sz="800" dirty="0">
                <a:latin typeface="Noto Sans CJK KR Bold" pitchFamily="34" charset="-127"/>
                <a:ea typeface="Noto Sans CJK KR Bold" pitchFamily="34" charset="-127"/>
              </a:rPr>
              <a:t>LCD</a:t>
            </a:r>
          </a:p>
        </p:txBody>
      </p:sp>
    </p:spTree>
    <p:extLst>
      <p:ext uri="{BB962C8B-B14F-4D97-AF65-F5344CB8AC3E}">
        <p14:creationId xmlns:p14="http://schemas.microsoft.com/office/powerpoint/2010/main" val="250367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Box 17411"/>
          <p:cNvSpPr txBox="1"/>
          <p:nvPr/>
        </p:nvSpPr>
        <p:spPr>
          <a:xfrm>
            <a:off x="250787" y="412658"/>
            <a:ext cx="3650577" cy="415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4" tIns="91424" rIns="91424" bIns="91424" anchor="t">
            <a:no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2000" b="1" i="0" u="none" baseline="0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 기능 </a:t>
            </a:r>
            <a:r>
              <a:rPr kumimoji="0" lang="en-US" altLang="ko-KR" sz="2000" b="1" i="0" u="none" baseline="0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– </a:t>
            </a:r>
            <a:r>
              <a:rPr kumimoji="0" lang="ko-KR" altLang="en-US" sz="2000" b="1" i="0" u="none" baseline="0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호가</a:t>
            </a:r>
            <a:r>
              <a:rPr kumimoji="0" lang="ko-KR" altLang="en-US" sz="2000" b="1" i="0" u="none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000" b="1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프로그램</a:t>
            </a:r>
            <a:endParaRPr kumimoji="0" lang="ko-KR" altLang="en-US" sz="2000" b="1" i="0" u="none" baseline="0" dirty="0">
              <a:solidFill>
                <a:srgbClr val="000000">
                  <a:alpha val="100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026" name="Picture 2" descr="Raspberry Pi 4, Enclosures &amp;amp; Cameras | element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19" y="1201649"/>
            <a:ext cx="2772012" cy="189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43633" y="3116238"/>
            <a:ext cx="164029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Noto Sans CJK KR Bold" pitchFamily="34" charset="-127"/>
                <a:ea typeface="Noto Sans CJK KR Bold" pitchFamily="34" charset="-127"/>
              </a:rPr>
              <a:t>라즈베리</a:t>
            </a:r>
            <a:r>
              <a:rPr lang="ko-KR" altLang="en-US" dirty="0">
                <a:latin typeface="Noto Sans CJK KR Bold" pitchFamily="34" charset="-127"/>
                <a:ea typeface="Noto Sans CJK KR Bold" pitchFamily="34" charset="-127"/>
              </a:rPr>
              <a:t> 파이</a:t>
            </a:r>
            <a:endParaRPr lang="en-US" altLang="ko-KR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2981" y="3548400"/>
            <a:ext cx="18309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CJK KR Bold" pitchFamily="34" charset="-127"/>
                <a:ea typeface="Noto Sans CJK KR Bold" pitchFamily="34" charset="-127"/>
              </a:rPr>
              <a:t>Main </a:t>
            </a:r>
            <a:r>
              <a:rPr lang="ko-KR" altLang="en-US" sz="1000" dirty="0">
                <a:latin typeface="Noto Sans CJK KR Bold" pitchFamily="34" charset="-127"/>
                <a:ea typeface="Noto Sans CJK KR Bold" pitchFamily="34" charset="-127"/>
              </a:rPr>
              <a:t>기능 </a:t>
            </a:r>
            <a:r>
              <a:rPr lang="en-US" altLang="ko-KR" sz="1000" dirty="0">
                <a:latin typeface="Noto Sans CJK KR Bold" pitchFamily="34" charset="-127"/>
                <a:ea typeface="Noto Sans CJK KR Bold" pitchFamily="34" charset="-127"/>
              </a:rPr>
              <a:t>: </a:t>
            </a:r>
            <a:r>
              <a:rPr lang="ko-KR" altLang="en-US" sz="1000" dirty="0" err="1">
                <a:latin typeface="Noto Sans CJK KR Bold" pitchFamily="34" charset="-127"/>
                <a:ea typeface="Noto Sans CJK KR Bold" pitchFamily="34" charset="-127"/>
              </a:rPr>
              <a:t>호가창</a:t>
            </a:r>
            <a:r>
              <a:rPr lang="en-US" altLang="ko-KR" sz="1000" dirty="0">
                <a:latin typeface="Noto Sans CJK KR Bold" pitchFamily="34" charset="-127"/>
                <a:ea typeface="Noto Sans CJK KR Bold" pitchFamily="34" charset="-127"/>
              </a:rPr>
              <a:t>(HTS) </a:t>
            </a:r>
            <a:r>
              <a:rPr lang="ko-KR" altLang="en-US" sz="1000" dirty="0">
                <a:latin typeface="Noto Sans CJK KR Bold" pitchFamily="34" charset="-127"/>
                <a:ea typeface="Noto Sans CJK KR Bold" pitchFamily="34" charset="-127"/>
              </a:rPr>
              <a:t>구현</a:t>
            </a:r>
            <a:endParaRPr lang="en-US" altLang="ko-KR" sz="1000" dirty="0">
              <a:latin typeface="Noto Sans CJK KR Bold" pitchFamily="34" charset="-127"/>
              <a:ea typeface="Noto Sans CJK KR Bold" pitchFamily="34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Noto Sans CJK KR Bold" pitchFamily="34" charset="-127"/>
                <a:ea typeface="Noto Sans CJK KR Bold" pitchFamily="34" charset="-127"/>
              </a:rPr>
              <a:t>Python(3.7) , PyQT5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Noto Sans CJK KR Bold" pitchFamily="34" charset="-127"/>
                <a:ea typeface="Noto Sans CJK KR Bold" pitchFamily="34" charset="-127"/>
              </a:rPr>
              <a:t>Html, </a:t>
            </a:r>
            <a:r>
              <a:rPr lang="en-US" altLang="ko-KR" sz="1000" dirty="0" err="1">
                <a:latin typeface="Noto Sans CJK KR Bold" pitchFamily="34" charset="-127"/>
                <a:ea typeface="Noto Sans CJK KR Bold" pitchFamily="34" charset="-127"/>
              </a:rPr>
              <a:t>JSon</a:t>
            </a:r>
            <a:r>
              <a:rPr lang="en-US" altLang="ko-KR" sz="1000" dirty="0">
                <a:latin typeface="Noto Sans CJK KR Bold" pitchFamily="34" charset="-127"/>
                <a:ea typeface="Noto Sans CJK KR Bold" pitchFamily="34" charset="-127"/>
              </a:rPr>
              <a:t> </a:t>
            </a:r>
          </a:p>
        </p:txBody>
      </p:sp>
      <p:pic>
        <p:nvPicPr>
          <p:cNvPr id="1034" name="Picture 10" descr="http://wikidocs.net/images/page/21883/%EA%B7%B8%EB%A6%BC_5-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053" y="2791951"/>
            <a:ext cx="1893507" cy="106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512492" y="3932369"/>
            <a:ext cx="1494320" cy="24622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latin typeface="Noto Sans CJK KR Bold" pitchFamily="34" charset="-127"/>
                <a:ea typeface="Noto Sans CJK KR Bold" pitchFamily="34" charset="-127"/>
              </a:rPr>
              <a:t>PyQT</a:t>
            </a:r>
            <a:r>
              <a:rPr lang="en-US" altLang="ko-KR" sz="1000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1000" dirty="0">
                <a:latin typeface="Noto Sans CJK KR Bold" pitchFamily="34" charset="-127"/>
                <a:ea typeface="Noto Sans CJK KR Bold" pitchFamily="34" charset="-127"/>
              </a:rPr>
              <a:t>사용 </a:t>
            </a:r>
            <a:r>
              <a:rPr lang="en-US" altLang="ko-KR" sz="1000" dirty="0">
                <a:latin typeface="Noto Sans CJK KR Bold" pitchFamily="34" charset="-127"/>
                <a:ea typeface="Noto Sans CJK KR Bold" pitchFamily="34" charset="-127"/>
              </a:rPr>
              <a:t>-&gt; GUI </a:t>
            </a:r>
            <a:r>
              <a:rPr lang="ko-KR" altLang="en-US" sz="1000" dirty="0">
                <a:latin typeface="Noto Sans CJK KR Bold" pitchFamily="34" charset="-127"/>
                <a:ea typeface="Noto Sans CJK KR Bold" pitchFamily="34" charset="-127"/>
              </a:rPr>
              <a:t>구현 </a:t>
            </a:r>
            <a:endParaRPr lang="en-US" altLang="ko-KR" sz="10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12492" y="4277143"/>
            <a:ext cx="1614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latin typeface="Noto Sans CJK KR Bold" pitchFamily="34" charset="-127"/>
                <a:ea typeface="Noto Sans CJK KR Bold" pitchFamily="34" charset="-127"/>
              </a:rPr>
              <a:t>QTimer</a:t>
            </a:r>
            <a:r>
              <a:rPr lang="en-US" altLang="ko-KR" sz="1000" dirty="0">
                <a:latin typeface="Noto Sans CJK KR Bold" pitchFamily="34" charset="-127"/>
                <a:ea typeface="Noto Sans CJK KR Bold" pitchFamily="34" charset="-127"/>
              </a:rPr>
              <a:t>, </a:t>
            </a:r>
            <a:r>
              <a:rPr lang="ko-KR" altLang="en-US" sz="1000" dirty="0">
                <a:latin typeface="Noto Sans CJK KR Bold" pitchFamily="34" charset="-127"/>
                <a:ea typeface="Noto Sans CJK KR Bold" pitchFamily="34" charset="-127"/>
              </a:rPr>
              <a:t>사용자 정의 슬롯</a:t>
            </a:r>
            <a:endParaRPr lang="en-US" altLang="ko-KR" sz="1000" dirty="0">
              <a:latin typeface="Noto Sans CJK KR Bold" pitchFamily="34" charset="-127"/>
              <a:ea typeface="Noto Sans CJK KR Bold" pitchFamily="34" charset="-127"/>
            </a:endParaRPr>
          </a:p>
          <a:p>
            <a:r>
              <a:rPr lang="en-US" altLang="ko-KR" sz="1000" dirty="0">
                <a:latin typeface="Noto Sans CJK KR Bold" pitchFamily="34" charset="-127"/>
                <a:ea typeface="Noto Sans CJK KR Bold" pitchFamily="34" charset="-127"/>
              </a:rPr>
              <a:t>=&gt; UI </a:t>
            </a:r>
            <a:r>
              <a:rPr lang="ko-KR" altLang="en-US" sz="1000" dirty="0">
                <a:latin typeface="Noto Sans CJK KR Bold" pitchFamily="34" charset="-127"/>
                <a:ea typeface="Noto Sans CJK KR Bold" pitchFamily="34" charset="-127"/>
              </a:rPr>
              <a:t>제작 </a:t>
            </a:r>
            <a:r>
              <a:rPr lang="en-US" altLang="ko-KR" sz="1000" dirty="0">
                <a:latin typeface="Noto Sans CJK KR Bold" pitchFamily="34" charset="-127"/>
                <a:ea typeface="Noto Sans CJK KR Bold" pitchFamily="34" charset="-127"/>
              </a:rPr>
              <a:t> </a:t>
            </a:r>
          </a:p>
        </p:txBody>
      </p:sp>
      <p:pic>
        <p:nvPicPr>
          <p:cNvPr id="1036" name="Picture 12" descr="http://wikidocs.net/images/page/21879/%EA%B7%B8%EB%A6%BC_4-2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053" y="625433"/>
            <a:ext cx="3591524" cy="104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487251" y="1709748"/>
            <a:ext cx="4153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latin typeface="Noto Sans CJK KR Bold" pitchFamily="34" charset="-127"/>
                <a:ea typeface="Noto Sans CJK KR Bold" pitchFamily="34" charset="-127"/>
              </a:rPr>
              <a:t>RestfulAPI</a:t>
            </a:r>
            <a:r>
              <a:rPr lang="en-US" altLang="ko-KR" sz="1000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1000" dirty="0">
                <a:latin typeface="Noto Sans CJK KR Bold" pitchFamily="34" charset="-127"/>
                <a:ea typeface="Noto Sans CJK KR Bold" pitchFamily="34" charset="-127"/>
              </a:rPr>
              <a:t>와 같은 </a:t>
            </a:r>
            <a:r>
              <a:rPr lang="en-US" altLang="ko-KR" sz="1000" dirty="0">
                <a:latin typeface="Noto Sans CJK KR Bold" pitchFamily="34" charset="-127"/>
                <a:ea typeface="Noto Sans CJK KR Bold" pitchFamily="34" charset="-127"/>
              </a:rPr>
              <a:t>API</a:t>
            </a:r>
            <a:r>
              <a:rPr lang="ko-KR" altLang="en-US" sz="1000" dirty="0">
                <a:latin typeface="Noto Sans CJK KR Bold" pitchFamily="34" charset="-127"/>
                <a:ea typeface="Noto Sans CJK KR Bold" pitchFamily="34" charset="-127"/>
              </a:rPr>
              <a:t>를 사용해  </a:t>
            </a:r>
            <a:endParaRPr lang="en-US" altLang="ko-KR" sz="1000" dirty="0">
              <a:latin typeface="Noto Sans CJK KR Bold" pitchFamily="34" charset="-127"/>
              <a:ea typeface="Noto Sans CJK KR Bold" pitchFamily="34" charset="-127"/>
            </a:endParaRPr>
          </a:p>
          <a:p>
            <a:r>
              <a:rPr lang="ko-KR" altLang="en-US" sz="1000" dirty="0">
                <a:latin typeface="Noto Sans CJK KR Bold" pitchFamily="34" charset="-127"/>
                <a:ea typeface="Noto Sans CJK KR Bold" pitchFamily="34" charset="-127"/>
              </a:rPr>
              <a:t>웹 주소를 통한 웹 </a:t>
            </a:r>
            <a:r>
              <a:rPr lang="ko-KR" altLang="en-US" sz="1000" dirty="0" err="1">
                <a:latin typeface="Noto Sans CJK KR Bold" pitchFamily="34" charset="-127"/>
                <a:ea typeface="Noto Sans CJK KR Bold" pitchFamily="34" charset="-127"/>
              </a:rPr>
              <a:t>크롤링</a:t>
            </a:r>
            <a:r>
              <a:rPr lang="ko-KR" altLang="en-US" sz="1000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en-US" altLang="ko-KR" sz="1000" dirty="0">
                <a:latin typeface="Noto Sans CJK KR Bold" pitchFamily="34" charset="-127"/>
                <a:ea typeface="Noto Sans CJK KR Bold" pitchFamily="34" charset="-127"/>
              </a:rPr>
              <a:t>(</a:t>
            </a:r>
            <a:r>
              <a:rPr lang="ko-KR" altLang="en-US" sz="1000" dirty="0" err="1">
                <a:latin typeface="Noto Sans CJK KR Bold" pitchFamily="34" charset="-127"/>
                <a:ea typeface="Noto Sans CJK KR Bold" pitchFamily="34" charset="-127"/>
              </a:rPr>
              <a:t>현재가를</a:t>
            </a:r>
            <a:r>
              <a:rPr lang="ko-KR" altLang="en-US" sz="1000" dirty="0">
                <a:latin typeface="Noto Sans CJK KR Bold" pitchFamily="34" charset="-127"/>
                <a:ea typeface="Noto Sans CJK KR Bold" pitchFamily="34" charset="-127"/>
              </a:rPr>
              <a:t> 얻어오거나</a:t>
            </a:r>
            <a:r>
              <a:rPr lang="en-US" altLang="ko-KR" sz="1000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1000" dirty="0">
                <a:latin typeface="Noto Sans CJK KR Bold" pitchFamily="34" charset="-127"/>
                <a:ea typeface="Noto Sans CJK KR Bold" pitchFamily="34" charset="-127"/>
              </a:rPr>
              <a:t>시세 계산 </a:t>
            </a:r>
            <a:r>
              <a:rPr lang="en-US" altLang="ko-KR" sz="1000" dirty="0">
                <a:latin typeface="Noto Sans CJK KR Bold" pitchFamily="34" charset="-127"/>
                <a:ea typeface="Noto Sans CJK KR Bold" pitchFamily="34" charset="-127"/>
              </a:rPr>
              <a:t>(anti-aliasing))</a:t>
            </a:r>
          </a:p>
          <a:p>
            <a:r>
              <a:rPr lang="en-US" altLang="ko-KR" sz="1000" dirty="0">
                <a:latin typeface="Noto Sans CJK KR Bold" pitchFamily="34" charset="-127"/>
                <a:ea typeface="Noto Sans CJK KR Bold" pitchFamily="34" charset="-127"/>
              </a:rPr>
              <a:t> : </a:t>
            </a:r>
            <a:r>
              <a:rPr lang="ko-KR" altLang="en-US" sz="1000" dirty="0" err="1">
                <a:latin typeface="Noto Sans CJK KR Bold" pitchFamily="34" charset="-127"/>
                <a:ea typeface="Noto Sans CJK KR Bold" pitchFamily="34" charset="-127"/>
              </a:rPr>
              <a:t>빗썸</a:t>
            </a:r>
            <a:r>
              <a:rPr lang="en-US" altLang="ko-KR" sz="1000" dirty="0">
                <a:latin typeface="Noto Sans CJK KR Bold" pitchFamily="34" charset="-127"/>
                <a:ea typeface="Noto Sans CJK KR Bold" pitchFamily="34" charset="-127"/>
              </a:rPr>
              <a:t>, </a:t>
            </a:r>
            <a:r>
              <a:rPr lang="ko-KR" altLang="en-US" sz="1000" dirty="0" err="1">
                <a:latin typeface="Noto Sans CJK KR Bold" pitchFamily="34" charset="-127"/>
                <a:ea typeface="Noto Sans CJK KR Bold" pitchFamily="34" charset="-127"/>
              </a:rPr>
              <a:t>업비트</a:t>
            </a:r>
            <a:r>
              <a:rPr lang="en-US" altLang="ko-KR" sz="1000" dirty="0">
                <a:latin typeface="Noto Sans CJK KR Bold" pitchFamily="34" charset="-127"/>
                <a:ea typeface="Noto Sans CJK KR Bold" pitchFamily="34" charset="-127"/>
              </a:rPr>
              <a:t>, </a:t>
            </a:r>
            <a:r>
              <a:rPr lang="ko-KR" altLang="en-US" sz="1000" dirty="0" err="1">
                <a:latin typeface="Noto Sans CJK KR Bold" pitchFamily="34" charset="-127"/>
                <a:ea typeface="Noto Sans CJK KR Bold" pitchFamily="34" charset="-127"/>
              </a:rPr>
              <a:t>코빗</a:t>
            </a:r>
            <a:r>
              <a:rPr lang="ko-KR" altLang="en-US" sz="1000" dirty="0">
                <a:latin typeface="Noto Sans CJK KR Bold" pitchFamily="34" charset="-127"/>
                <a:ea typeface="Noto Sans CJK KR Bold" pitchFamily="34" charset="-127"/>
              </a:rPr>
              <a:t> 중 </a:t>
            </a:r>
            <a:r>
              <a:rPr lang="ko-KR" altLang="en-US" sz="1000" dirty="0" err="1">
                <a:latin typeface="Noto Sans CJK KR Bold" pitchFamily="34" charset="-127"/>
                <a:ea typeface="Noto Sans CJK KR Bold" pitchFamily="34" charset="-127"/>
              </a:rPr>
              <a:t>빗썸을</a:t>
            </a:r>
            <a:r>
              <a:rPr lang="ko-KR" altLang="en-US" sz="1000" dirty="0">
                <a:latin typeface="Noto Sans CJK KR Bold" pitchFamily="34" charset="-127"/>
                <a:ea typeface="Noto Sans CJK KR Bold" pitchFamily="34" charset="-127"/>
              </a:rPr>
              <a:t> 사용했다</a:t>
            </a:r>
            <a:r>
              <a:rPr lang="en-US" altLang="ko-KR" sz="1000" dirty="0">
                <a:latin typeface="Noto Sans CJK KR Bold" pitchFamily="34" charset="-127"/>
                <a:ea typeface="Noto Sans CJK KR Bold" pitchFamily="34" charset="-127"/>
              </a:rPr>
              <a:t>. </a:t>
            </a:r>
          </a:p>
          <a:p>
            <a:r>
              <a:rPr lang="en-US" altLang="ko-KR" sz="1000" dirty="0">
                <a:latin typeface="Noto Sans CJK KR Bold" pitchFamily="34" charset="-127"/>
                <a:ea typeface="Noto Sans CJK KR Bold" pitchFamily="34" charset="-127"/>
              </a:rPr>
              <a:t>-&gt; Pandas </a:t>
            </a:r>
            <a:r>
              <a:rPr lang="en-US" altLang="ko-KR" sz="1000" dirty="0" err="1">
                <a:latin typeface="Noto Sans CJK KR Bold" pitchFamily="34" charset="-127"/>
                <a:ea typeface="Noto Sans CJK KR Bold" pitchFamily="34" charset="-127"/>
              </a:rPr>
              <a:t>dataframe</a:t>
            </a:r>
            <a:r>
              <a:rPr lang="en-US" altLang="ko-KR" sz="1000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1000" dirty="0">
                <a:latin typeface="Noto Sans CJK KR Bold" pitchFamily="34" charset="-127"/>
                <a:ea typeface="Noto Sans CJK KR Bold" pitchFamily="34" charset="-127"/>
              </a:rPr>
              <a:t>을 사용해 값 저장 및 정렬</a:t>
            </a:r>
            <a:endParaRPr lang="en-US" altLang="ko-KR" sz="10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03263" y="344917"/>
            <a:ext cx="1553630" cy="24622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CJK KR Bold" pitchFamily="34" charset="-127"/>
                <a:ea typeface="Noto Sans CJK KR Bold" pitchFamily="34" charset="-127"/>
              </a:rPr>
              <a:t>Html, </a:t>
            </a:r>
            <a:r>
              <a:rPr lang="en-US" altLang="ko-KR" sz="1000" dirty="0" err="1">
                <a:latin typeface="Noto Sans CJK KR Bold" pitchFamily="34" charset="-127"/>
                <a:ea typeface="Noto Sans CJK KR Bold" pitchFamily="34" charset="-127"/>
              </a:rPr>
              <a:t>Json</a:t>
            </a:r>
            <a:r>
              <a:rPr lang="en-US" altLang="ko-KR" sz="1000" dirty="0">
                <a:latin typeface="Noto Sans CJK KR Bold" pitchFamily="34" charset="-127"/>
                <a:ea typeface="Noto Sans CJK KR Bold" pitchFamily="34" charset="-127"/>
              </a:rPr>
              <a:t> -&gt; </a:t>
            </a:r>
            <a:r>
              <a:rPr lang="ko-KR" altLang="en-US" sz="1000" dirty="0">
                <a:latin typeface="Noto Sans CJK KR Bold" pitchFamily="34" charset="-127"/>
                <a:ea typeface="Noto Sans CJK KR Bold" pitchFamily="34" charset="-127"/>
              </a:rPr>
              <a:t>웹 </a:t>
            </a:r>
            <a:r>
              <a:rPr lang="ko-KR" altLang="en-US" sz="1000" dirty="0" err="1">
                <a:latin typeface="Noto Sans CJK KR Bold" pitchFamily="34" charset="-127"/>
                <a:ea typeface="Noto Sans CJK KR Bold" pitchFamily="34" charset="-127"/>
              </a:rPr>
              <a:t>크롤링</a:t>
            </a:r>
            <a:endParaRPr lang="en-US" altLang="ko-KR" sz="10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pic>
        <p:nvPicPr>
          <p:cNvPr id="1038" name="Picture 14" descr="https://wikidocs.net/images/page/119245/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114" y="2557022"/>
            <a:ext cx="2376891" cy="221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837044" y="2310801"/>
            <a:ext cx="982961" cy="24622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Noto Sans CJK KR Bold" pitchFamily="34" charset="-127"/>
                <a:ea typeface="Noto Sans CJK KR Bold" pitchFamily="34" charset="-127"/>
              </a:rPr>
              <a:t>최종 결과 화면 </a:t>
            </a:r>
            <a:endParaRPr lang="en-US" altLang="ko-KR" sz="10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35619" y="4772859"/>
            <a:ext cx="2079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Noto Sans CJK KR Bold" pitchFamily="34" charset="-127"/>
                <a:ea typeface="Noto Sans CJK KR Bold" pitchFamily="34" charset="-127"/>
              </a:rPr>
              <a:t>스레드를</a:t>
            </a:r>
            <a:r>
              <a:rPr lang="ko-KR" altLang="en-US" sz="1000" dirty="0">
                <a:latin typeface="Noto Sans CJK KR Bold" pitchFamily="34" charset="-127"/>
                <a:ea typeface="Noto Sans CJK KR Bold" pitchFamily="34" charset="-127"/>
              </a:rPr>
              <a:t> 통해 실시간 데이터를 출력</a:t>
            </a:r>
            <a:endParaRPr lang="en-US" altLang="ko-KR" sz="10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8" name="직선 화살표 연결선 7"/>
          <p:cNvCxnSpPr>
            <a:endCxn id="1034" idx="0"/>
          </p:cNvCxnSpPr>
          <p:nvPr/>
        </p:nvCxnSpPr>
        <p:spPr>
          <a:xfrm>
            <a:off x="4319764" y="2354081"/>
            <a:ext cx="138043" cy="43787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034" idx="3"/>
            <a:endCxn id="1038" idx="1"/>
          </p:cNvCxnSpPr>
          <p:nvPr/>
        </p:nvCxnSpPr>
        <p:spPr>
          <a:xfrm>
            <a:off x="5404560" y="3323384"/>
            <a:ext cx="1038554" cy="34076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1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오른쪽으로 구부러진 화살표 7"/>
          <p:cNvSpPr/>
          <p:nvPr/>
        </p:nvSpPr>
        <p:spPr>
          <a:xfrm>
            <a:off x="3146772" y="2272857"/>
            <a:ext cx="2704234" cy="809957"/>
          </a:xfrm>
          <a:prstGeom prst="curv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7412" name="TextBox 17411"/>
          <p:cNvSpPr txBox="1"/>
          <p:nvPr/>
        </p:nvSpPr>
        <p:spPr>
          <a:xfrm>
            <a:off x="250787" y="412658"/>
            <a:ext cx="3959490" cy="415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4" tIns="91424" rIns="91424" bIns="91424" anchor="t">
            <a:no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2000" b="1" i="0" u="none" baseline="0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 기능 </a:t>
            </a:r>
            <a:r>
              <a:rPr kumimoji="0" lang="en-US" altLang="ko-KR" sz="2000" b="1" i="0" u="none" baseline="0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– </a:t>
            </a:r>
            <a:r>
              <a:rPr kumimoji="0" lang="ko-KR" altLang="en-US" sz="2000" b="1" i="0" u="none" baseline="0" dirty="0" err="1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라즈베리파이</a:t>
            </a:r>
            <a:r>
              <a:rPr kumimoji="0" lang="ko-KR" altLang="en-US" sz="2000" b="1" i="0" u="none" baseline="0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간 통신</a:t>
            </a:r>
          </a:p>
        </p:txBody>
      </p:sp>
      <p:pic>
        <p:nvPicPr>
          <p:cNvPr id="1026" name="Picture 2" descr="Raspberry Pi 4, Enclosures &amp;amp; Cameras | element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95" y="1480560"/>
            <a:ext cx="2772012" cy="189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80323" y="3374237"/>
            <a:ext cx="217880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Noto Sans CJK KR Bold" pitchFamily="34" charset="-127"/>
                <a:ea typeface="Noto Sans CJK KR Bold" pitchFamily="34" charset="-127"/>
              </a:rPr>
              <a:t>라즈베리</a:t>
            </a:r>
            <a:r>
              <a:rPr lang="ko-KR" altLang="en-US" dirty="0">
                <a:latin typeface="Noto Sans CJK KR Bold" pitchFamily="34" charset="-127"/>
                <a:ea typeface="Noto Sans CJK KR Bold" pitchFamily="34" charset="-127"/>
              </a:rPr>
              <a:t> 파이 </a:t>
            </a:r>
            <a:r>
              <a:rPr lang="en-US" altLang="ko-KR" dirty="0">
                <a:latin typeface="Noto Sans CJK KR Bold" pitchFamily="34" charset="-127"/>
                <a:ea typeface="Noto Sans CJK KR Bold" pitchFamily="34" charset="-127"/>
              </a:rPr>
              <a:t>– (1)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7183" y="1887499"/>
            <a:ext cx="1223412" cy="33855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Noto Sans CJK KR Bold" pitchFamily="34" charset="-127"/>
                <a:ea typeface="Noto Sans CJK KR Bold" pitchFamily="34" charset="-127"/>
              </a:rPr>
              <a:t>시리얼 통신 </a:t>
            </a:r>
            <a:endParaRPr lang="en-US" altLang="ko-KR" sz="16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pic>
        <p:nvPicPr>
          <p:cNvPr id="17" name="Picture 2" descr="Raspberry Pi 4, Enclosures &amp;amp; Cameras | element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804" y="1480560"/>
            <a:ext cx="2772012" cy="189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906132" y="3374237"/>
            <a:ext cx="215437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Noto Sans CJK KR Bold" pitchFamily="34" charset="-127"/>
                <a:ea typeface="Noto Sans CJK KR Bold" pitchFamily="34" charset="-127"/>
              </a:rPr>
              <a:t>라즈베리</a:t>
            </a:r>
            <a:r>
              <a:rPr lang="ko-KR" altLang="en-US" dirty="0">
                <a:latin typeface="Noto Sans CJK KR Bold" pitchFamily="34" charset="-127"/>
                <a:ea typeface="Noto Sans CJK KR Bold" pitchFamily="34" charset="-127"/>
              </a:rPr>
              <a:t> 파이 </a:t>
            </a:r>
            <a:r>
              <a:rPr lang="en-US" altLang="ko-KR" dirty="0">
                <a:latin typeface="Noto Sans CJK KR Bold" pitchFamily="34" charset="-127"/>
                <a:ea typeface="Noto Sans CJK KR Bold" pitchFamily="34" charset="-127"/>
              </a:rPr>
              <a:t>– (2)</a:t>
            </a:r>
          </a:p>
        </p:txBody>
      </p:sp>
      <p:pic>
        <p:nvPicPr>
          <p:cNvPr id="3074" name="Picture 2" descr="아두이노 라즈베리파이 USB to Serial PL2303HX 컨버터 : 송파 메이커스페이스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649" y="3058473"/>
            <a:ext cx="1334479" cy="100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59124" y="4059332"/>
            <a:ext cx="24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UART Rx/</a:t>
            </a:r>
            <a:r>
              <a:rPr lang="en-US" altLang="ko-KR" sz="900" dirty="0" err="1">
                <a:latin typeface="Noto Sans CJK KR Bold" pitchFamily="34" charset="-127"/>
                <a:ea typeface="Noto Sans CJK KR Bold" pitchFamily="34" charset="-127"/>
              </a:rPr>
              <a:t>Tx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 GPIO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와 </a:t>
            </a:r>
            <a:endParaRPr lang="en-US" altLang="ko-KR" sz="900" dirty="0">
              <a:latin typeface="Noto Sans CJK KR Bold" pitchFamily="34" charset="-127"/>
              <a:ea typeface="Noto Sans CJK KR Bold" pitchFamily="34" charset="-127"/>
            </a:endParaRPr>
          </a:p>
          <a:p>
            <a:pPr algn="ctr"/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USB to Serial </a:t>
            </a:r>
            <a:r>
              <a:rPr lang="ko-KR" altLang="en-US" sz="900" dirty="0" err="1">
                <a:latin typeface="Noto Sans CJK KR Bold" pitchFamily="34" charset="-127"/>
                <a:ea typeface="Noto Sans CJK KR Bold" pitchFamily="34" charset="-127"/>
              </a:rPr>
              <a:t>어뎁터의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Rx/</a:t>
            </a:r>
            <a:r>
              <a:rPr lang="en-US" altLang="ko-KR" sz="900" dirty="0" err="1">
                <a:latin typeface="Noto Sans CJK KR Bold" pitchFamily="34" charset="-127"/>
                <a:ea typeface="Noto Sans CJK KR Bold" pitchFamily="34" charset="-127"/>
              </a:rPr>
              <a:t>Tx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핀을 서로 연결</a:t>
            </a:r>
            <a:endParaRPr lang="en-US" altLang="ko-KR" sz="9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81793" y="4577721"/>
            <a:ext cx="5634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시리얼 포트 설정에서 포트는 자동으로 </a:t>
            </a:r>
            <a:r>
              <a:rPr lang="ko-KR" altLang="en-US" sz="900" dirty="0" err="1">
                <a:latin typeface="Noto Sans CJK KR Bold" pitchFamily="34" charset="-127"/>
                <a:ea typeface="Noto Sans CJK KR Bold" pitchFamily="34" charset="-127"/>
              </a:rPr>
              <a:t>테라텀에서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 활성화 된 시리얼 포트를 탐색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. </a:t>
            </a:r>
          </a:p>
          <a:p>
            <a:pPr algn="ctr"/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PC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에 연결된 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USB to Serial </a:t>
            </a:r>
            <a:r>
              <a:rPr lang="ko-KR" altLang="en-US" sz="900" dirty="0" err="1">
                <a:latin typeface="Noto Sans CJK KR Bold" pitchFamily="34" charset="-127"/>
                <a:ea typeface="Noto Sans CJK KR Bold" pitchFamily="34" charset="-127"/>
              </a:rPr>
              <a:t>어뎁터가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2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개 이상이라면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,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 현재 사용하는 </a:t>
            </a:r>
            <a:r>
              <a:rPr lang="ko-KR" altLang="en-US" sz="900" dirty="0" err="1">
                <a:latin typeface="Noto Sans CJK KR Bold" pitchFamily="34" charset="-127"/>
                <a:ea typeface="Noto Sans CJK KR Bold" pitchFamily="34" charset="-127"/>
              </a:rPr>
              <a:t>어뎁터의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 포트를 찾아서 포트를 선택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.</a:t>
            </a:r>
            <a:endParaRPr lang="ko-KR" altLang="en-US" sz="9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01986" y="1057595"/>
            <a:ext cx="4604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1100" dirty="0" err="1">
                <a:latin typeface="Noto Sans CJK KR Bold" pitchFamily="34" charset="-127"/>
                <a:ea typeface="Noto Sans CJK KR Bold" pitchFamily="34" charset="-127"/>
              </a:rPr>
              <a:t>호가창에서</a:t>
            </a:r>
            <a:r>
              <a:rPr lang="ko-KR" altLang="en-US" sz="1100" dirty="0">
                <a:latin typeface="Noto Sans CJK KR Bold" pitchFamily="34" charset="-127"/>
                <a:ea typeface="Noto Sans CJK KR Bold" pitchFamily="34" charset="-127"/>
              </a:rPr>
              <a:t> 필요한 </a:t>
            </a:r>
            <a:r>
              <a:rPr lang="en-US" altLang="ko-KR" sz="1100" dirty="0" err="1">
                <a:latin typeface="Noto Sans CJK KR Bold" pitchFamily="34" charset="-127"/>
                <a:ea typeface="Noto Sans CJK KR Bold" pitchFamily="34" charset="-127"/>
              </a:rPr>
              <a:t>pybithumb</a:t>
            </a:r>
            <a:r>
              <a:rPr lang="en-US" altLang="ko-KR" sz="1100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1100" dirty="0">
                <a:latin typeface="Noto Sans CJK KR Bold" pitchFamily="34" charset="-127"/>
                <a:ea typeface="Noto Sans CJK KR Bold" pitchFamily="34" charset="-127"/>
              </a:rPr>
              <a:t>데이터를 주고 받고</a:t>
            </a:r>
            <a:r>
              <a:rPr lang="en-US" altLang="ko-KR" sz="1100" dirty="0">
                <a:latin typeface="Noto Sans CJK KR Bold" pitchFamily="34" charset="-127"/>
                <a:ea typeface="Noto Sans CJK KR Bold" pitchFamily="34" charset="-127"/>
              </a:rPr>
              <a:t>, </a:t>
            </a:r>
            <a:r>
              <a:rPr lang="ko-KR" altLang="en-US" sz="1100" dirty="0">
                <a:latin typeface="Noto Sans CJK KR Bold" pitchFamily="34" charset="-127"/>
                <a:ea typeface="Noto Sans CJK KR Bold" pitchFamily="34" charset="-127"/>
              </a:rPr>
              <a:t>이를 연결하기 위해</a:t>
            </a:r>
            <a:r>
              <a:rPr lang="en-US" altLang="ko-KR" sz="1100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1100" dirty="0">
                <a:latin typeface="Noto Sans CJK KR Bold" pitchFamily="34" charset="-127"/>
                <a:ea typeface="Noto Sans CJK KR Bold" pitchFamily="34" charset="-127"/>
              </a:rPr>
              <a:t> </a:t>
            </a:r>
            <a:endParaRPr lang="en-US" altLang="ko-KR" sz="11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8147" y="1057595"/>
            <a:ext cx="522900" cy="2616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Noto Sans CJK KR Bold" pitchFamily="34" charset="-127"/>
                <a:ea typeface="Noto Sans CJK KR Bold" pitchFamily="34" charset="-127"/>
              </a:rPr>
              <a:t>용도 </a:t>
            </a:r>
            <a:r>
              <a:rPr lang="en-US" altLang="ko-KR" sz="1100" dirty="0">
                <a:latin typeface="Noto Sans CJK KR Bold" pitchFamily="34" charset="-127"/>
                <a:ea typeface="Noto Sans CJK KR Bold" pitchFamily="34" charset="-127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9884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Box 17411"/>
          <p:cNvSpPr txBox="1"/>
          <p:nvPr/>
        </p:nvSpPr>
        <p:spPr>
          <a:xfrm>
            <a:off x="250787" y="412658"/>
            <a:ext cx="3650577" cy="415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4" tIns="91424" rIns="91424" bIns="91424" anchor="t">
            <a:no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2000" b="1" i="0" u="none" baseline="0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 기능 </a:t>
            </a:r>
            <a:r>
              <a:rPr kumimoji="0" lang="en-US" altLang="ko-KR" sz="2000" b="1" i="0" u="none" baseline="0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– </a:t>
            </a:r>
            <a:r>
              <a:rPr kumimoji="0" lang="ko-KR" altLang="en-US" sz="2000" b="1" i="0" u="none" baseline="0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인체 감지 센서 </a:t>
            </a:r>
          </a:p>
        </p:txBody>
      </p:sp>
      <p:pic>
        <p:nvPicPr>
          <p:cNvPr id="13" name="Picture 4" descr="아두이노 센서#33】 인체감지 센서( HC-SR501) Sensor 다루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03" y="1862707"/>
            <a:ext cx="1684082" cy="13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498672" y="1862707"/>
            <a:ext cx="34323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>
                <a:latin typeface="Noto Sans CJK KR Bold" pitchFamily="34" charset="-127"/>
                <a:ea typeface="Noto Sans CJK KR Bold" pitchFamily="34" charset="-127"/>
              </a:rPr>
              <a:t>아두이노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 적외선 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PIR 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센서 인체감지 모션센서 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HC-SR501 HCSR501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498672" y="2153695"/>
            <a:ext cx="563419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PIR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은 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Passive Infrared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의 </a:t>
            </a:r>
            <a:r>
              <a:rPr lang="ko-KR" altLang="en-US" sz="900" dirty="0" err="1">
                <a:latin typeface="Noto Sans CJK KR Bold" pitchFamily="34" charset="-127"/>
                <a:ea typeface="Noto Sans CJK KR Bold" pitchFamily="34" charset="-127"/>
              </a:rPr>
              <a:t>줄임말로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,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 수동 적외선 센서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.</a:t>
            </a:r>
          </a:p>
          <a:p>
            <a:endParaRPr lang="en-US" altLang="ko-KR" sz="900" dirty="0">
              <a:latin typeface="Noto Sans CJK KR Bold" pitchFamily="34" charset="-127"/>
              <a:ea typeface="Noto Sans CJK KR Bold" pitchFamily="34" charset="-127"/>
            </a:endParaRPr>
          </a:p>
          <a:p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자신의 시야 내에 있는 일정한 적외선을 띈 움직이는 물체 감지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. </a:t>
            </a:r>
          </a:p>
          <a:p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일정한 양의 적외선을 띈 물체의 움직임 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-&gt; trigger </a:t>
            </a:r>
          </a:p>
          <a:p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움직임이 없다면 출력 방지 </a:t>
            </a:r>
            <a:endParaRPr lang="en-US" altLang="ko-KR" sz="900" dirty="0">
              <a:latin typeface="Noto Sans CJK KR Bold" pitchFamily="34" charset="-127"/>
              <a:ea typeface="Noto Sans CJK KR Bold" pitchFamily="34" charset="-127"/>
            </a:endParaRPr>
          </a:p>
          <a:p>
            <a:endParaRPr lang="en-US" altLang="ko-KR" sz="900" dirty="0">
              <a:latin typeface="Noto Sans CJK KR Bold" pitchFamily="34" charset="-127"/>
              <a:ea typeface="Noto Sans CJK KR Bold" pitchFamily="34" charset="-127"/>
            </a:endParaRPr>
          </a:p>
          <a:p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Ex) 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현관문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, 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건물의 복도 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… </a:t>
            </a:r>
            <a:r>
              <a:rPr lang="en-US" altLang="ko-KR" sz="900" dirty="0" err="1">
                <a:latin typeface="Noto Sans CJK KR Bold" pitchFamily="34" charset="-127"/>
                <a:ea typeface="Noto Sans CJK KR Bold" pitchFamily="34" charset="-127"/>
              </a:rPr>
              <a:t>etc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 </a:t>
            </a:r>
            <a:endParaRPr lang="ko-KR" altLang="en-US" sz="9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77000" y="3275681"/>
            <a:ext cx="721672" cy="2308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구현 목적 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: </a:t>
            </a:r>
            <a:endParaRPr lang="en-US" altLang="ko-KR" sz="900" b="1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98672" y="3275681"/>
            <a:ext cx="40206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뭐든 귀찮은 사람들을 위해  손 한번만 흔들어도 </a:t>
            </a:r>
            <a:r>
              <a:rPr lang="ko-KR" altLang="en-US" sz="900" b="1" dirty="0" err="1">
                <a:latin typeface="Noto Sans CJK KR Bold" pitchFamily="34" charset="-127"/>
                <a:ea typeface="Noto Sans CJK KR Bold" pitchFamily="34" charset="-127"/>
              </a:rPr>
              <a:t>호가창이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 켜지게끔 하는 용도이다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.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77000" y="2161304"/>
            <a:ext cx="721672" cy="2308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센서 용도 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: </a:t>
            </a:r>
            <a:endParaRPr lang="en-US" altLang="ko-KR" sz="900" b="1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77000" y="1862707"/>
            <a:ext cx="721672" cy="2308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센서 모델 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: </a:t>
            </a:r>
            <a:endParaRPr lang="en-US" altLang="ko-KR" sz="900" b="1" dirty="0"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544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Box 17411"/>
          <p:cNvSpPr txBox="1"/>
          <p:nvPr/>
        </p:nvSpPr>
        <p:spPr>
          <a:xfrm>
            <a:off x="250787" y="412658"/>
            <a:ext cx="4175571" cy="415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4" tIns="91424" rIns="91424" bIns="91424" anchor="t">
            <a:no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2000" b="1" i="0" u="none" baseline="0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 기능 </a:t>
            </a:r>
            <a:r>
              <a:rPr kumimoji="0" lang="en-US" altLang="ko-KR" sz="2000" b="1" i="0" u="none" baseline="0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– </a:t>
            </a:r>
            <a:r>
              <a:rPr lang="ko-KR" altLang="en-US" sz="2000" b="1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시세 표시 및 시간 표시</a:t>
            </a:r>
            <a:endParaRPr kumimoji="0" lang="ko-KR" altLang="en-US" sz="2000" b="1" i="0" u="none" baseline="0" dirty="0">
              <a:solidFill>
                <a:srgbClr val="000000">
                  <a:alpha val="100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06083" y="1862707"/>
            <a:ext cx="3278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16x32 RGB LED 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매트릭스 패널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[420] / 8*8 RGB LED 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매트릭스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906083" y="2153695"/>
            <a:ext cx="5634192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전면의 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16x32 </a:t>
            </a:r>
            <a:r>
              <a:rPr lang="ko-KR" altLang="en-US" sz="900" b="1" dirty="0" err="1">
                <a:latin typeface="Noto Sans CJK KR Bold" pitchFamily="34" charset="-127"/>
                <a:ea typeface="Noto Sans CJK KR Bold" pitchFamily="34" charset="-127"/>
              </a:rPr>
              <a:t>그리드에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512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개의 밝은 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RGB LED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가 배열되어 있음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뒷면에는 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2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개의 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IDC 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커넥터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(1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개의 입력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, 1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개의 출력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: 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이론상 함께 연결할 수 있음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)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와 </a:t>
            </a:r>
            <a:endParaRPr lang="en-US" altLang="ko-KR" sz="900" b="1" dirty="0"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1:8 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스캔 속도로 디스플레이를 구동할 수 있는 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12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개의 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16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비트 </a:t>
            </a:r>
            <a:r>
              <a:rPr lang="ko-KR" altLang="en-US" sz="900" b="1" dirty="0" err="1">
                <a:latin typeface="Noto Sans CJK KR Bold" pitchFamily="34" charset="-127"/>
                <a:ea typeface="Noto Sans CJK KR Bold" pitchFamily="34" charset="-127"/>
              </a:rPr>
              <a:t>래치가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 있는 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PCB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가 있다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.</a:t>
            </a:r>
            <a:endParaRPr lang="ko-KR" altLang="en-US" sz="9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84411" y="3275681"/>
            <a:ext cx="721672" cy="2308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구현 목적 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: </a:t>
            </a:r>
            <a:endParaRPr lang="en-US" altLang="ko-KR" sz="900" b="1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06083" y="3275681"/>
            <a:ext cx="36166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>
                <a:latin typeface="Noto Sans CJK KR Bold" pitchFamily="34" charset="-127"/>
                <a:ea typeface="Noto Sans CJK KR Bold" pitchFamily="34" charset="-127"/>
              </a:rPr>
              <a:t>호가창으로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900" b="1" dirty="0" err="1">
                <a:latin typeface="Noto Sans CJK KR Bold" pitchFamily="34" charset="-127"/>
                <a:ea typeface="Noto Sans CJK KR Bold" pitchFamily="34" charset="-127"/>
              </a:rPr>
              <a:t>부터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 받아온 데이터와 현재 시각을 표현하고자 한다 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(16*32).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84411" y="2161304"/>
            <a:ext cx="721672" cy="2308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센서 용도 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: </a:t>
            </a:r>
            <a:endParaRPr lang="en-US" altLang="ko-KR" sz="900" b="1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84411" y="1862707"/>
            <a:ext cx="721672" cy="2308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센서 모델 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: </a:t>
            </a:r>
            <a:endParaRPr lang="en-US" altLang="ko-KR" sz="900" b="1" dirty="0">
              <a:latin typeface="Noto Sans CJK KR Bold" pitchFamily="34" charset="-127"/>
              <a:ea typeface="Noto Sans CJK KR Bold" pitchFamily="34" charset="-127"/>
            </a:endParaRPr>
          </a:p>
        </p:txBody>
      </p:sp>
      <p:pic>
        <p:nvPicPr>
          <p:cNvPr id="10" name="Picture 6" descr="Welcome for Visiting - Monday Kids 16x32 Dot Matrix Control Display Module  DIY Kit Dual-Color Red Green Electronic Fun Kit - Bring Fun and Knowledge  to Your Kid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53" y="1815919"/>
            <a:ext cx="2293309" cy="183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906083" y="3535150"/>
            <a:ext cx="45223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인체감지 센서로부터 받아온 </a:t>
            </a:r>
            <a:r>
              <a:rPr lang="ko-KR" altLang="en-US" sz="900" b="1" dirty="0" err="1">
                <a:latin typeface="Noto Sans CJK KR Bold" pitchFamily="34" charset="-127"/>
                <a:ea typeface="Noto Sans CJK KR Bold" pitchFamily="34" charset="-127"/>
              </a:rPr>
              <a:t>출력값을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 통해 프로젝트 명이 스크롤 방식으로 출력된다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.  (8*8). </a:t>
            </a:r>
          </a:p>
        </p:txBody>
      </p:sp>
    </p:spTree>
    <p:extLst>
      <p:ext uri="{BB962C8B-B14F-4D97-AF65-F5344CB8AC3E}">
        <p14:creationId xmlns:p14="http://schemas.microsoft.com/office/powerpoint/2010/main" val="150425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0" name="Group 1"/>
          <p:cNvGrpSpPr/>
          <p:nvPr/>
        </p:nvGrpSpPr>
        <p:grpSpPr>
          <a:xfrm>
            <a:off x="3487088" y="911053"/>
            <a:ext cx="2391948" cy="2396692"/>
            <a:chOff x="3487088" y="911053"/>
            <a:chExt cx="2391948" cy="2396692"/>
          </a:xfrm>
        </p:grpSpPr>
        <p:sp>
          <p:nvSpPr>
            <p:cNvPr id="19461" name="자유형: 도형 19460"/>
            <p:cNvSpPr/>
            <p:nvPr/>
          </p:nvSpPr>
          <p:spPr>
            <a:xfrm>
              <a:off x="3487088" y="1747534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0" y="982"/>
                  </a:lnTo>
                  <a:lnTo>
                    <a:pt x="981" y="982"/>
                  </a:lnTo>
                  <a:lnTo>
                    <a:pt x="9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79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9462" name="자유형: 도형 19461"/>
            <p:cNvSpPr/>
            <p:nvPr/>
          </p:nvSpPr>
          <p:spPr>
            <a:xfrm>
              <a:off x="3487088" y="1747534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9463" name="자유형: 도형 19462"/>
            <p:cNvSpPr/>
            <p:nvPr/>
          </p:nvSpPr>
          <p:spPr>
            <a:xfrm>
              <a:off x="3512485" y="1722138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9464" name="자유형: 도형 19463"/>
            <p:cNvSpPr/>
            <p:nvPr/>
          </p:nvSpPr>
          <p:spPr>
            <a:xfrm>
              <a:off x="3537881" y="1696741"/>
              <a:ext cx="1557085" cy="1560211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9465" name="자유형: 도형 19464"/>
            <p:cNvSpPr/>
            <p:nvPr/>
          </p:nvSpPr>
          <p:spPr>
            <a:xfrm>
              <a:off x="3563278" y="1671344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9466" name="자유형: 도형 19465"/>
            <p:cNvSpPr/>
            <p:nvPr/>
          </p:nvSpPr>
          <p:spPr>
            <a:xfrm>
              <a:off x="3588675" y="1645947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9467" name="자유형: 도형 19466"/>
            <p:cNvSpPr/>
            <p:nvPr/>
          </p:nvSpPr>
          <p:spPr>
            <a:xfrm>
              <a:off x="3614072" y="1620550"/>
              <a:ext cx="1557029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9468" name="자유형: 도형 19467"/>
            <p:cNvSpPr/>
            <p:nvPr/>
          </p:nvSpPr>
          <p:spPr>
            <a:xfrm>
              <a:off x="3639469" y="1595153"/>
              <a:ext cx="1557029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9469" name="자유형: 도형 19468"/>
            <p:cNvSpPr/>
            <p:nvPr/>
          </p:nvSpPr>
          <p:spPr>
            <a:xfrm>
              <a:off x="3663304" y="1569756"/>
              <a:ext cx="1558592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9470" name="자유형: 도형 19469"/>
            <p:cNvSpPr/>
            <p:nvPr/>
          </p:nvSpPr>
          <p:spPr>
            <a:xfrm>
              <a:off x="3690263" y="1544359"/>
              <a:ext cx="1555467" cy="1560211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9471" name="자유형: 도형 19470"/>
            <p:cNvSpPr/>
            <p:nvPr/>
          </p:nvSpPr>
          <p:spPr>
            <a:xfrm>
              <a:off x="3714097" y="1518962"/>
              <a:ext cx="1557029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9472" name="자유형: 도형 19471"/>
            <p:cNvSpPr/>
            <p:nvPr/>
          </p:nvSpPr>
          <p:spPr>
            <a:xfrm>
              <a:off x="3739439" y="1493565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9476" name="자유형: 도형 19475"/>
            <p:cNvSpPr/>
            <p:nvPr/>
          </p:nvSpPr>
          <p:spPr>
            <a:xfrm>
              <a:off x="3764836" y="1468168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9477" name="자유형: 도형 19476"/>
            <p:cNvSpPr/>
            <p:nvPr/>
          </p:nvSpPr>
          <p:spPr>
            <a:xfrm>
              <a:off x="3790233" y="1442771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9478" name="자유형: 도형 19477"/>
            <p:cNvSpPr/>
            <p:nvPr/>
          </p:nvSpPr>
          <p:spPr>
            <a:xfrm>
              <a:off x="3815630" y="1417374"/>
              <a:ext cx="1557085" cy="1560211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9479" name="자유형: 도형 19478"/>
            <p:cNvSpPr/>
            <p:nvPr/>
          </p:nvSpPr>
          <p:spPr>
            <a:xfrm>
              <a:off x="3841027" y="1391977"/>
              <a:ext cx="1557085" cy="1560211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9480" name="자유형: 도형 19479"/>
            <p:cNvSpPr/>
            <p:nvPr/>
          </p:nvSpPr>
          <p:spPr>
            <a:xfrm>
              <a:off x="3866424" y="1366580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9481" name="자유형: 도형 19480"/>
            <p:cNvSpPr/>
            <p:nvPr/>
          </p:nvSpPr>
          <p:spPr>
            <a:xfrm>
              <a:off x="3891820" y="1341183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9482" name="자유형: 도형 19481"/>
            <p:cNvSpPr/>
            <p:nvPr/>
          </p:nvSpPr>
          <p:spPr>
            <a:xfrm>
              <a:off x="3917218" y="1315786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9483" name="자유형: 도형 19482"/>
            <p:cNvSpPr/>
            <p:nvPr/>
          </p:nvSpPr>
          <p:spPr>
            <a:xfrm>
              <a:off x="3942615" y="1290389"/>
              <a:ext cx="1557085" cy="1560267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9484" name="자유형: 도형 19483"/>
            <p:cNvSpPr/>
            <p:nvPr/>
          </p:nvSpPr>
          <p:spPr>
            <a:xfrm>
              <a:off x="3968011" y="1264992"/>
              <a:ext cx="1557085" cy="1560267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9485" name="자유형: 도형 19484"/>
            <p:cNvSpPr/>
            <p:nvPr/>
          </p:nvSpPr>
          <p:spPr>
            <a:xfrm>
              <a:off x="3993409" y="1239595"/>
              <a:ext cx="1557085" cy="1560267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9486" name="자유형: 도형 19485"/>
            <p:cNvSpPr/>
            <p:nvPr/>
          </p:nvSpPr>
          <p:spPr>
            <a:xfrm>
              <a:off x="4018805" y="1214198"/>
              <a:ext cx="1557085" cy="1560267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9487" name="자유형: 도형 19486"/>
            <p:cNvSpPr/>
            <p:nvPr/>
          </p:nvSpPr>
          <p:spPr>
            <a:xfrm>
              <a:off x="4044202" y="1188801"/>
              <a:ext cx="1557085" cy="1560267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9488" name="자유형: 도형 19487"/>
            <p:cNvSpPr/>
            <p:nvPr/>
          </p:nvSpPr>
          <p:spPr>
            <a:xfrm>
              <a:off x="4069600" y="1163404"/>
              <a:ext cx="1557085" cy="1560267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9492" name="자유형: 도형 19491"/>
            <p:cNvSpPr/>
            <p:nvPr/>
          </p:nvSpPr>
          <p:spPr>
            <a:xfrm>
              <a:off x="4093433" y="1138007"/>
              <a:ext cx="1558648" cy="1560267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9493" name="자유형: 도형 19492"/>
            <p:cNvSpPr/>
            <p:nvPr/>
          </p:nvSpPr>
          <p:spPr>
            <a:xfrm>
              <a:off x="4120393" y="1114229"/>
              <a:ext cx="1555467" cy="1558648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9494" name="자유형: 도형 19493"/>
            <p:cNvSpPr/>
            <p:nvPr/>
          </p:nvSpPr>
          <p:spPr>
            <a:xfrm>
              <a:off x="4144227" y="1088832"/>
              <a:ext cx="1557029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9495" name="자유형: 도형 19494"/>
            <p:cNvSpPr/>
            <p:nvPr/>
          </p:nvSpPr>
          <p:spPr>
            <a:xfrm>
              <a:off x="4169624" y="1063435"/>
              <a:ext cx="1557029" cy="1558648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9496" name="자유형: 도형 19495"/>
            <p:cNvSpPr/>
            <p:nvPr/>
          </p:nvSpPr>
          <p:spPr>
            <a:xfrm>
              <a:off x="4195021" y="1038038"/>
              <a:ext cx="1557029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9497" name="자유형: 도형 19496"/>
            <p:cNvSpPr/>
            <p:nvPr/>
          </p:nvSpPr>
          <p:spPr>
            <a:xfrm>
              <a:off x="4220419" y="1012641"/>
              <a:ext cx="1557029" cy="1558648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9498" name="자유형: 도형 19497"/>
            <p:cNvSpPr/>
            <p:nvPr/>
          </p:nvSpPr>
          <p:spPr>
            <a:xfrm>
              <a:off x="4245760" y="987244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9499" name="자유형: 도형 19498"/>
            <p:cNvSpPr/>
            <p:nvPr/>
          </p:nvSpPr>
          <p:spPr>
            <a:xfrm>
              <a:off x="4271157" y="961847"/>
              <a:ext cx="1557085" cy="1560211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9500" name="자유형: 도형 19499"/>
            <p:cNvSpPr/>
            <p:nvPr/>
          </p:nvSpPr>
          <p:spPr>
            <a:xfrm>
              <a:off x="4296553" y="936450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9501" name="자유형: 도형 19500"/>
            <p:cNvSpPr/>
            <p:nvPr/>
          </p:nvSpPr>
          <p:spPr>
            <a:xfrm>
              <a:off x="4321951" y="911053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sp>
        <p:nvSpPr>
          <p:cNvPr id="19502" name="자유형: 도형 19501"/>
          <p:cNvSpPr/>
          <p:nvPr/>
        </p:nvSpPr>
        <p:spPr>
          <a:xfrm>
            <a:off x="3487088" y="1750716"/>
            <a:ext cx="1557085" cy="1557029"/>
          </a:xfrm>
          <a:custGeom>
            <a:avLst/>
            <a:gdLst>
              <a:gd name="T0" fmla="*/ 0 w 980"/>
              <a:gd name="T1" fmla="*/ 0 h 980"/>
              <a:gd name="T2" fmla="*/ 980 w 980"/>
              <a:gd name="T3" fmla="*/ 980 h 980"/>
            </a:gdLst>
            <a:ahLst/>
            <a:cxnLst/>
            <a:rect l="T0" t="T1" r="T2" b="T3"/>
            <a:pathLst>
              <a:path w="980" h="980">
                <a:moveTo>
                  <a:pt x="0" y="0"/>
                </a:moveTo>
                <a:lnTo>
                  <a:pt x="0" y="980"/>
                </a:lnTo>
                <a:lnTo>
                  <a:pt x="980" y="980"/>
                </a:lnTo>
                <a:lnTo>
                  <a:pt x="9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79">
              <a:alpha val="100000"/>
            </a:srgbClr>
          </a:solidFill>
          <a:ln w="9544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</a:pPr>
            <a:endParaRPr kumimoji="1" lang="ko-KR" altLang="en-US" sz="1200" b="0" i="0" u="none" baseline="0" dirty="0">
              <a:solidFill>
                <a:schemeClr val="tx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9503" name="제목 1"/>
          <p:cNvSpPr>
            <a:spLocks noGrp="1"/>
          </p:cNvSpPr>
          <p:nvPr>
            <p:ph type="title"/>
          </p:nvPr>
        </p:nvSpPr>
        <p:spPr>
          <a:xfrm>
            <a:off x="1301497" y="3418823"/>
            <a:ext cx="6223486" cy="841225"/>
          </a:xfrm>
          <a:noFill/>
          <a:ln>
            <a:noFill/>
          </a:ln>
        </p:spPr>
        <p:txBody>
          <a:bodyPr vert="horz" wrap="square" lIns="91424" tIns="91424" rIns="91424" bIns="91424" anchor="ctr">
            <a:noAutofit/>
          </a:bodyPr>
          <a:lstStyle/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2400" b="0" i="0" u="none" baseline="0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Arial"/>
              </a:rPr>
              <a:t>구성도</a:t>
            </a:r>
          </a:p>
        </p:txBody>
      </p:sp>
      <p:sp>
        <p:nvSpPr>
          <p:cNvPr id="19504" name="제목 1"/>
          <p:cNvSpPr>
            <a:spLocks noGrp="1"/>
          </p:cNvSpPr>
          <p:nvPr>
            <p:ph type="title"/>
          </p:nvPr>
        </p:nvSpPr>
        <p:spPr>
          <a:xfrm>
            <a:off x="3487088" y="1750716"/>
            <a:ext cx="1557085" cy="1557029"/>
          </a:xfrm>
          <a:noFill/>
          <a:ln w="9544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vert="horz" wrap="square" lIns="91424" tIns="91424" rIns="91424" bIns="91424" anchor="ctr">
            <a:noAutofit/>
          </a:bodyPr>
          <a:lstStyle/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5300" b="0" i="0" u="none" baseline="0" dirty="0">
                <a:solidFill>
                  <a:srgbClr val="000000">
                    <a:alpha val="100000"/>
                  </a:srgbClr>
                </a:solidFill>
                <a:sym typeface="Arial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66563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extBox 20484"/>
          <p:cNvSpPr txBox="1"/>
          <p:nvPr/>
        </p:nvSpPr>
        <p:spPr>
          <a:xfrm>
            <a:off x="6082952" y="4237892"/>
            <a:ext cx="1388522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1" i="0" u="none" baseline="0" dirty="0" err="1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라즈베리파이</a:t>
            </a:r>
            <a:r>
              <a:rPr kumimoji="1" lang="ko-KR" altLang="en-US" sz="1200" b="1" i="0" u="none" baseline="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kumimoji="1" lang="en-US" altLang="ko-KR" sz="1200" b="1" i="0" u="none" baseline="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3 B+</a:t>
            </a:r>
          </a:p>
        </p:txBody>
      </p:sp>
      <p:pic>
        <p:nvPicPr>
          <p:cNvPr id="20486" name="그림 2048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73899" y="121582"/>
            <a:ext cx="2520945" cy="2304864"/>
          </a:xfrm>
          <a:prstGeom prst="rect">
            <a:avLst/>
          </a:prstGeom>
        </p:spPr>
      </p:pic>
      <p:pic>
        <p:nvPicPr>
          <p:cNvPr id="20490" name="그림 2048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75249" y="769487"/>
            <a:ext cx="1800675" cy="1800675"/>
          </a:xfrm>
          <a:prstGeom prst="rect">
            <a:avLst/>
          </a:prstGeom>
        </p:spPr>
      </p:pic>
      <p:pic>
        <p:nvPicPr>
          <p:cNvPr id="20488" name="그림 2048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722817" y="2818336"/>
            <a:ext cx="1975928" cy="1368513"/>
          </a:xfrm>
          <a:prstGeom prst="rect">
            <a:avLst/>
          </a:prstGeom>
        </p:spPr>
      </p:pic>
      <p:pic>
        <p:nvPicPr>
          <p:cNvPr id="20491" name="그림 2049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0808152">
            <a:off x="392535" y="2322637"/>
            <a:ext cx="2556046" cy="1849260"/>
          </a:xfrm>
          <a:prstGeom prst="rect">
            <a:avLst/>
          </a:prstGeom>
        </p:spPr>
      </p:pic>
      <p:pic>
        <p:nvPicPr>
          <p:cNvPr id="20494" name="그림 20493"/>
          <p:cNvPicPr>
            <a:picLocks noChangeAspect="1"/>
          </p:cNvPicPr>
          <p:nvPr/>
        </p:nvPicPr>
        <p:blipFill rotWithShape="1">
          <a:blip r:embed="rId6"/>
          <a:srcRect b="18300"/>
          <a:stretch>
            <a:fillRect/>
          </a:stretch>
        </p:blipFill>
        <p:spPr>
          <a:xfrm>
            <a:off x="3720620" y="3851279"/>
            <a:ext cx="881611" cy="720270"/>
          </a:xfrm>
          <a:prstGeom prst="rect">
            <a:avLst/>
          </a:prstGeom>
        </p:spPr>
      </p:pic>
      <p:sp>
        <p:nvSpPr>
          <p:cNvPr id="20495" name="TextBox 20494"/>
          <p:cNvSpPr txBox="1"/>
          <p:nvPr/>
        </p:nvSpPr>
        <p:spPr>
          <a:xfrm>
            <a:off x="4120614" y="2162200"/>
            <a:ext cx="937051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Noto Sans CJK KR Bold" pitchFamily="34" charset="-127"/>
                <a:ea typeface="Noto Sans CJK KR Bold" pitchFamily="34" charset="-127"/>
              </a:rPr>
              <a:t>노트북 </a:t>
            </a:r>
            <a:r>
              <a:rPr kumimoji="1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Noto Sans CJK KR Bold" pitchFamily="34" charset="-127"/>
                <a:ea typeface="Noto Sans CJK KR Bold" pitchFamily="34" charset="-127"/>
              </a:rPr>
              <a:t>LCD</a:t>
            </a:r>
          </a:p>
        </p:txBody>
      </p:sp>
      <p:sp>
        <p:nvSpPr>
          <p:cNvPr id="20496" name="TextBox 20495"/>
          <p:cNvSpPr txBox="1"/>
          <p:nvPr/>
        </p:nvSpPr>
        <p:spPr>
          <a:xfrm>
            <a:off x="3720620" y="4491185"/>
            <a:ext cx="1587353" cy="2769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Noto Sans CJK KR Bold" pitchFamily="34" charset="-127"/>
                <a:ea typeface="Noto Sans CJK KR Bold" pitchFamily="34" charset="-127"/>
              </a:rPr>
              <a:t>8X8 MATRIX</a:t>
            </a:r>
          </a:p>
        </p:txBody>
      </p:sp>
      <p:sp>
        <p:nvSpPr>
          <p:cNvPr id="20497" name="TextBox 20496"/>
          <p:cNvSpPr txBox="1"/>
          <p:nvPr/>
        </p:nvSpPr>
        <p:spPr>
          <a:xfrm>
            <a:off x="1545251" y="4072915"/>
            <a:ext cx="1388522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1" i="0" u="none" baseline="0" dirty="0" err="1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라즈베리파이</a:t>
            </a:r>
            <a:r>
              <a:rPr kumimoji="1" lang="ko-KR" altLang="en-US" sz="1200" b="1" i="0" u="none" baseline="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kumimoji="1" lang="en-US" altLang="ko-KR" sz="1200" b="1" i="0" u="none" baseline="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3 B+</a:t>
            </a:r>
            <a:endParaRPr kumimoji="1" lang="ko-KR" altLang="en-US" sz="1200" b="1" i="0" u="none" strike="noStrike" kern="1200" cap="none" spc="0" normalizeH="0" baseline="0" dirty="0">
              <a:solidFill>
                <a:srgbClr val="000000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0498" name="TextBox 20497"/>
          <p:cNvSpPr txBox="1"/>
          <p:nvPr/>
        </p:nvSpPr>
        <p:spPr>
          <a:xfrm>
            <a:off x="173978" y="4000888"/>
            <a:ext cx="1031051" cy="46166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Noto Sans CJK KR Bold" pitchFamily="34" charset="-127"/>
                <a:ea typeface="Noto Sans CJK KR Bold" pitchFamily="34" charset="-127"/>
              </a:rPr>
              <a:t>인체감지센서</a:t>
            </a:r>
            <a:endParaRPr kumimoji="1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200" b="1" dirty="0">
                <a:solidFill>
                  <a:srgbClr val="000000"/>
                </a:solidFill>
                <a:latin typeface="Noto Sans CJK KR Bold" pitchFamily="34" charset="-127"/>
                <a:ea typeface="Noto Sans CJK KR Bold" pitchFamily="34" charset="-127"/>
              </a:rPr>
              <a:t>(PIR)</a:t>
            </a:r>
            <a:endParaRPr kumimoji="1" lang="ko-KR" altLang="en-US" sz="1200" b="1" i="0" u="none" strike="noStrike" kern="1200" cap="none" spc="0" normalizeH="0" baseline="0" dirty="0">
              <a:solidFill>
                <a:srgbClr val="000000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0499" name="TextBox 20498"/>
          <p:cNvSpPr txBox="1"/>
          <p:nvPr/>
        </p:nvSpPr>
        <p:spPr>
          <a:xfrm>
            <a:off x="6875249" y="2276438"/>
            <a:ext cx="1872059" cy="2769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Noto Sans CJK KR Bold" pitchFamily="34" charset="-127"/>
                <a:ea typeface="Noto Sans CJK KR Bold" pitchFamily="34" charset="-127"/>
              </a:rPr>
              <a:t>16X32 RGB MATRIX</a:t>
            </a:r>
          </a:p>
        </p:txBody>
      </p:sp>
      <p:sp>
        <p:nvSpPr>
          <p:cNvPr id="20506" name="화살표: 오른쪽 20505"/>
          <p:cNvSpPr/>
          <p:nvPr/>
        </p:nvSpPr>
        <p:spPr>
          <a:xfrm rot="18203950">
            <a:off x="2606431" y="1548528"/>
            <a:ext cx="774487" cy="1906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0507" name="화살표: 오른쪽 20506"/>
          <p:cNvSpPr/>
          <p:nvPr/>
        </p:nvSpPr>
        <p:spPr>
          <a:xfrm rot="7395223">
            <a:off x="2605236" y="1915951"/>
            <a:ext cx="774487" cy="1906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FFFFFF"/>
              </a:solidFill>
              <a:latin typeface="Noto Sans CJK KR Bold" pitchFamily="34" charset="-127"/>
              <a:ea typeface="Noto Sans CJK KR Bold" pitchFamily="34" charset="-127"/>
              <a:cs typeface="Arial"/>
            </a:endParaRPr>
          </a:p>
        </p:txBody>
      </p:sp>
      <p:sp>
        <p:nvSpPr>
          <p:cNvPr id="20509" name="화살표: 오른쪽 20508"/>
          <p:cNvSpPr/>
          <p:nvPr/>
        </p:nvSpPr>
        <p:spPr>
          <a:xfrm rot="18203950">
            <a:off x="7646279" y="2978270"/>
            <a:ext cx="774487" cy="1906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FFFFFF"/>
              </a:solidFill>
              <a:latin typeface="Noto Sans CJK KR Bold" pitchFamily="34" charset="-127"/>
              <a:ea typeface="Noto Sans CJK KR Bold" pitchFamily="34" charset="-127"/>
              <a:cs typeface="Arial"/>
            </a:endParaRPr>
          </a:p>
        </p:txBody>
      </p:sp>
      <p:sp>
        <p:nvSpPr>
          <p:cNvPr id="20510" name="화살표: 오른쪽 20509"/>
          <p:cNvSpPr/>
          <p:nvPr/>
        </p:nvSpPr>
        <p:spPr>
          <a:xfrm rot="7395223">
            <a:off x="7687007" y="3303480"/>
            <a:ext cx="774487" cy="1906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FFFFFF"/>
              </a:solidFill>
              <a:latin typeface="Noto Sans CJK KR Bold" pitchFamily="34" charset="-127"/>
              <a:ea typeface="Noto Sans CJK KR Bold" pitchFamily="34" charset="-127"/>
              <a:cs typeface="Arial"/>
            </a:endParaRPr>
          </a:p>
        </p:txBody>
      </p:sp>
      <p:sp>
        <p:nvSpPr>
          <p:cNvPr id="20511" name="화살표: 오른쪽 20510"/>
          <p:cNvSpPr/>
          <p:nvPr/>
        </p:nvSpPr>
        <p:spPr>
          <a:xfrm rot="10872">
            <a:off x="4145219" y="2760290"/>
            <a:ext cx="1483328" cy="19365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FFFFFF"/>
              </a:solidFill>
              <a:latin typeface="Noto Sans CJK KR Bold" pitchFamily="34" charset="-127"/>
              <a:ea typeface="Noto Sans CJK KR Bold" pitchFamily="34" charset="-127"/>
              <a:cs typeface="Arial"/>
            </a:endParaRPr>
          </a:p>
        </p:txBody>
      </p:sp>
      <p:sp>
        <p:nvSpPr>
          <p:cNvPr id="20512" name="화살표: 오른쪽 20511"/>
          <p:cNvSpPr/>
          <p:nvPr/>
        </p:nvSpPr>
        <p:spPr>
          <a:xfrm rot="10802146">
            <a:off x="3246370" y="2957998"/>
            <a:ext cx="1493662" cy="19214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FFFFFF"/>
              </a:solidFill>
              <a:latin typeface="Noto Sans CJK KR Bold" pitchFamily="34" charset="-127"/>
              <a:ea typeface="Noto Sans CJK KR Bold" pitchFamily="34" charset="-127"/>
              <a:cs typeface="Arial"/>
            </a:endParaRPr>
          </a:p>
        </p:txBody>
      </p:sp>
      <p:sp>
        <p:nvSpPr>
          <p:cNvPr id="20516" name="화살표: 오른쪽 20515"/>
          <p:cNvSpPr/>
          <p:nvPr/>
        </p:nvSpPr>
        <p:spPr>
          <a:xfrm rot="13698292">
            <a:off x="2984500" y="4159814"/>
            <a:ext cx="352724" cy="1906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FFFFFF"/>
              </a:solidFill>
              <a:latin typeface="Noto Sans CJK KR Bold" pitchFamily="34" charset="-127"/>
              <a:ea typeface="Noto Sans CJK KR Bold" pitchFamily="34" charset="-127"/>
              <a:cs typeface="Arial"/>
            </a:endParaRPr>
          </a:p>
        </p:txBody>
      </p:sp>
      <p:sp>
        <p:nvSpPr>
          <p:cNvPr id="20517" name="화살표: 오른쪽 20516"/>
          <p:cNvSpPr/>
          <p:nvPr/>
        </p:nvSpPr>
        <p:spPr>
          <a:xfrm rot="2889565">
            <a:off x="3183560" y="4129872"/>
            <a:ext cx="352724" cy="1906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FFFFFF"/>
              </a:solidFill>
              <a:latin typeface="Noto Sans CJK KR Bold" pitchFamily="34" charset="-127"/>
              <a:ea typeface="Noto Sans CJK KR Bold" pitchFamily="34" charset="-127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20614" y="3135663"/>
            <a:ext cx="976549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Noto Sans CJK KR Bold" pitchFamily="34" charset="-127"/>
                <a:ea typeface="Noto Sans CJK KR Bold" pitchFamily="34" charset="-127"/>
              </a:rPr>
              <a:t>Serial </a:t>
            </a:r>
            <a:r>
              <a:rPr kumimoji="1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Noto Sans CJK KR Bold" pitchFamily="34" charset="-127"/>
                <a:ea typeface="Noto Sans CJK KR Bold" pitchFamily="34" charset="-127"/>
              </a:rPr>
              <a:t>통신 </a:t>
            </a:r>
            <a:endParaRPr kumimoji="1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4" name="Google Shape;1806;p31">
            <a:extLst>
              <a:ext uri="{FF2B5EF4-FFF2-40B4-BE49-F238E27FC236}">
                <a16:creationId xmlns:a16="http://schemas.microsoft.com/office/drawing/2014/main" id="{B1478AF0-3FE4-4641-BF42-EA124AA3C6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2178" y="414033"/>
            <a:ext cx="3649961" cy="415330"/>
          </a:xfrm>
          <a:prstGeom prst="rect">
            <a:avLst/>
          </a:prstGeom>
        </p:spPr>
        <p:txBody>
          <a:bodyPr spcFirstLastPara="1" wrap="square" lIns="91369" tIns="91369" rIns="91369" bIns="91369" anchor="t" anchorCtr="0">
            <a:noAutofit/>
          </a:bodyPr>
          <a:lstStyle/>
          <a:p>
            <a:pPr algn="l"/>
            <a:r>
              <a:rPr lang="ko-KR" altLang="en-US" sz="1999" b="1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구성도</a:t>
            </a:r>
            <a:endParaRPr sz="1999" b="1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70986" y="1493132"/>
            <a:ext cx="1117614" cy="26161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100" b="1" dirty="0">
                <a:solidFill>
                  <a:srgbClr val="000000"/>
                </a:solidFill>
                <a:latin typeface="Noto Sans CJK KR Bold" pitchFamily="34" charset="-127"/>
                <a:ea typeface="Noto Sans CJK KR Bold" pitchFamily="34" charset="-127"/>
              </a:rPr>
              <a:t>SSH </a:t>
            </a:r>
            <a:r>
              <a:rPr kumimoji="1" lang="ko-KR" altLang="en-US" sz="1100" b="1" dirty="0">
                <a:solidFill>
                  <a:srgbClr val="000000"/>
                </a:solidFill>
                <a:latin typeface="Noto Sans CJK KR Bold" pitchFamily="34" charset="-127"/>
                <a:ea typeface="Noto Sans CJK KR Bold" pitchFamily="34" charset="-127"/>
              </a:rPr>
              <a:t>원격제어 </a:t>
            </a:r>
            <a:endParaRPr kumimoji="1" lang="en-US" altLang="ko-KR" sz="1100" b="1" i="0" u="none" strike="noStrike" kern="1200" cap="none" spc="0" normalizeH="0" baseline="0" dirty="0">
              <a:solidFill>
                <a:srgbClr val="000000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63602" y="3360717"/>
            <a:ext cx="2090572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1" dirty="0">
                <a:solidFill>
                  <a:srgbClr val="000000"/>
                </a:solidFill>
                <a:latin typeface="Noto Sans CJK KR Bold" pitchFamily="34" charset="-127"/>
                <a:ea typeface="Noto Sans CJK KR Bold" pitchFamily="34" charset="-127"/>
              </a:rPr>
              <a:t>코인 </a:t>
            </a:r>
            <a:r>
              <a:rPr kumimoji="1" lang="ko-KR" altLang="en-US" sz="1200" b="1" dirty="0" err="1">
                <a:solidFill>
                  <a:srgbClr val="000000"/>
                </a:solidFill>
                <a:latin typeface="Noto Sans CJK KR Bold" pitchFamily="34" charset="-127"/>
                <a:ea typeface="Noto Sans CJK KR Bold" pitchFamily="34" charset="-127"/>
              </a:rPr>
              <a:t>시세창</a:t>
            </a:r>
            <a:r>
              <a:rPr kumimoji="1" lang="ko-KR" altLang="en-US" sz="1200" b="1" dirty="0">
                <a:solidFill>
                  <a:srgbClr val="000000"/>
                </a:solidFill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kumimoji="1" lang="en-US" altLang="ko-KR" sz="1200" b="1" dirty="0">
                <a:solidFill>
                  <a:srgbClr val="000000"/>
                </a:solidFill>
                <a:latin typeface="Noto Sans CJK KR Bold" pitchFamily="34" charset="-127"/>
                <a:ea typeface="Noto Sans CJK KR Bold" pitchFamily="34" charset="-127"/>
              </a:rPr>
              <a:t>data</a:t>
            </a:r>
            <a:r>
              <a:rPr kumimoji="1" lang="ko-KR" altLang="en-US" sz="1200" b="1" dirty="0">
                <a:solidFill>
                  <a:srgbClr val="000000"/>
                </a:solidFill>
                <a:latin typeface="Noto Sans CJK KR Bold" pitchFamily="34" charset="-127"/>
                <a:ea typeface="Noto Sans CJK KR Bold" pitchFamily="34" charset="-127"/>
              </a:rPr>
              <a:t>를 가져온다</a:t>
            </a:r>
            <a:r>
              <a:rPr kumimoji="1" lang="en-US" altLang="ko-KR" sz="1200" b="1" dirty="0">
                <a:solidFill>
                  <a:srgbClr val="000000"/>
                </a:solidFill>
                <a:latin typeface="Noto Sans CJK KR Bold" pitchFamily="34" charset="-127"/>
                <a:ea typeface="Noto Sans CJK KR Bold" pitchFamily="34" charset="-127"/>
              </a:rPr>
              <a:t>.</a:t>
            </a:r>
            <a:endParaRPr kumimoji="1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73978" y="3000582"/>
            <a:ext cx="360135" cy="36013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190401" y="481379"/>
            <a:ext cx="360135" cy="36013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540552" y="3868734"/>
            <a:ext cx="360135" cy="36013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710781" y="949554"/>
            <a:ext cx="360135" cy="36013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864148" y="2596154"/>
            <a:ext cx="360135" cy="36013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49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8" name="Group 1"/>
          <p:cNvGrpSpPr/>
          <p:nvPr/>
        </p:nvGrpSpPr>
        <p:grpSpPr>
          <a:xfrm>
            <a:off x="3487088" y="911053"/>
            <a:ext cx="2391948" cy="2396692"/>
            <a:chOff x="3487088" y="911053"/>
            <a:chExt cx="2391948" cy="2396692"/>
          </a:xfrm>
        </p:grpSpPr>
        <p:sp>
          <p:nvSpPr>
            <p:cNvPr id="21509" name="자유형: 도형 21508"/>
            <p:cNvSpPr/>
            <p:nvPr/>
          </p:nvSpPr>
          <p:spPr>
            <a:xfrm>
              <a:off x="3487088" y="1747534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0" y="982"/>
                  </a:lnTo>
                  <a:lnTo>
                    <a:pt x="981" y="982"/>
                  </a:lnTo>
                  <a:lnTo>
                    <a:pt x="9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79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510" name="자유형: 도형 21509"/>
            <p:cNvSpPr/>
            <p:nvPr/>
          </p:nvSpPr>
          <p:spPr>
            <a:xfrm>
              <a:off x="3487088" y="1747534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511" name="자유형: 도형 21510"/>
            <p:cNvSpPr/>
            <p:nvPr/>
          </p:nvSpPr>
          <p:spPr>
            <a:xfrm>
              <a:off x="3512485" y="1722138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512" name="자유형: 도형 21511"/>
            <p:cNvSpPr/>
            <p:nvPr/>
          </p:nvSpPr>
          <p:spPr>
            <a:xfrm>
              <a:off x="3537881" y="1696741"/>
              <a:ext cx="1557085" cy="1560211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513" name="자유형: 도형 21512"/>
            <p:cNvSpPr/>
            <p:nvPr/>
          </p:nvSpPr>
          <p:spPr>
            <a:xfrm>
              <a:off x="3563278" y="1671344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514" name="자유형: 도형 21513"/>
            <p:cNvSpPr/>
            <p:nvPr/>
          </p:nvSpPr>
          <p:spPr>
            <a:xfrm>
              <a:off x="3588675" y="1645947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515" name="자유형: 도형 21514"/>
            <p:cNvSpPr/>
            <p:nvPr/>
          </p:nvSpPr>
          <p:spPr>
            <a:xfrm>
              <a:off x="3614072" y="1620550"/>
              <a:ext cx="1557029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516" name="자유형: 도형 21515"/>
            <p:cNvSpPr/>
            <p:nvPr/>
          </p:nvSpPr>
          <p:spPr>
            <a:xfrm>
              <a:off x="3639469" y="1595153"/>
              <a:ext cx="1557029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517" name="자유형: 도형 21516"/>
            <p:cNvSpPr/>
            <p:nvPr/>
          </p:nvSpPr>
          <p:spPr>
            <a:xfrm>
              <a:off x="3663304" y="1569756"/>
              <a:ext cx="1558592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518" name="자유형: 도형 21517"/>
            <p:cNvSpPr/>
            <p:nvPr/>
          </p:nvSpPr>
          <p:spPr>
            <a:xfrm>
              <a:off x="3690263" y="1544359"/>
              <a:ext cx="1555467" cy="1560211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519" name="자유형: 도형 21518"/>
            <p:cNvSpPr/>
            <p:nvPr/>
          </p:nvSpPr>
          <p:spPr>
            <a:xfrm>
              <a:off x="3714097" y="1518962"/>
              <a:ext cx="1557029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520" name="자유형: 도형 21519"/>
            <p:cNvSpPr/>
            <p:nvPr/>
          </p:nvSpPr>
          <p:spPr>
            <a:xfrm>
              <a:off x="3739439" y="1493565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524" name="자유형: 도형 21523"/>
            <p:cNvSpPr/>
            <p:nvPr/>
          </p:nvSpPr>
          <p:spPr>
            <a:xfrm>
              <a:off x="3764836" y="1468168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525" name="자유형: 도형 21524"/>
            <p:cNvSpPr/>
            <p:nvPr/>
          </p:nvSpPr>
          <p:spPr>
            <a:xfrm>
              <a:off x="3790233" y="1442771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526" name="자유형: 도형 21525"/>
            <p:cNvSpPr/>
            <p:nvPr/>
          </p:nvSpPr>
          <p:spPr>
            <a:xfrm>
              <a:off x="3815630" y="1417374"/>
              <a:ext cx="1557085" cy="1560211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527" name="자유형: 도형 21526"/>
            <p:cNvSpPr/>
            <p:nvPr/>
          </p:nvSpPr>
          <p:spPr>
            <a:xfrm>
              <a:off x="3841027" y="1391977"/>
              <a:ext cx="1557085" cy="1560211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528" name="자유형: 도형 21527"/>
            <p:cNvSpPr/>
            <p:nvPr/>
          </p:nvSpPr>
          <p:spPr>
            <a:xfrm>
              <a:off x="3866424" y="1366580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529" name="자유형: 도형 21528"/>
            <p:cNvSpPr/>
            <p:nvPr/>
          </p:nvSpPr>
          <p:spPr>
            <a:xfrm>
              <a:off x="3891820" y="1341183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530" name="자유형: 도형 21529"/>
            <p:cNvSpPr/>
            <p:nvPr/>
          </p:nvSpPr>
          <p:spPr>
            <a:xfrm>
              <a:off x="3917218" y="1315786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531" name="자유형: 도형 21530"/>
            <p:cNvSpPr/>
            <p:nvPr/>
          </p:nvSpPr>
          <p:spPr>
            <a:xfrm>
              <a:off x="3942615" y="1290389"/>
              <a:ext cx="1557085" cy="1560267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532" name="자유형: 도형 21531"/>
            <p:cNvSpPr/>
            <p:nvPr/>
          </p:nvSpPr>
          <p:spPr>
            <a:xfrm>
              <a:off x="3968011" y="1264992"/>
              <a:ext cx="1557085" cy="1560267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533" name="자유형: 도형 21532"/>
            <p:cNvSpPr/>
            <p:nvPr/>
          </p:nvSpPr>
          <p:spPr>
            <a:xfrm>
              <a:off x="3993409" y="1239595"/>
              <a:ext cx="1557085" cy="1560267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534" name="자유형: 도형 21533"/>
            <p:cNvSpPr/>
            <p:nvPr/>
          </p:nvSpPr>
          <p:spPr>
            <a:xfrm>
              <a:off x="4018805" y="1214198"/>
              <a:ext cx="1557085" cy="1560267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535" name="자유형: 도형 21534"/>
            <p:cNvSpPr/>
            <p:nvPr/>
          </p:nvSpPr>
          <p:spPr>
            <a:xfrm>
              <a:off x="4044202" y="1188801"/>
              <a:ext cx="1557085" cy="1560267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536" name="자유형: 도형 21535"/>
            <p:cNvSpPr/>
            <p:nvPr/>
          </p:nvSpPr>
          <p:spPr>
            <a:xfrm>
              <a:off x="4069600" y="1163404"/>
              <a:ext cx="1557085" cy="1560267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540" name="자유형: 도형 21539"/>
            <p:cNvSpPr/>
            <p:nvPr/>
          </p:nvSpPr>
          <p:spPr>
            <a:xfrm>
              <a:off x="4093433" y="1138007"/>
              <a:ext cx="1558648" cy="1560267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541" name="자유형: 도형 21540"/>
            <p:cNvSpPr/>
            <p:nvPr/>
          </p:nvSpPr>
          <p:spPr>
            <a:xfrm>
              <a:off x="4120393" y="1114229"/>
              <a:ext cx="1555467" cy="1558648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542" name="자유형: 도형 21541"/>
            <p:cNvSpPr/>
            <p:nvPr/>
          </p:nvSpPr>
          <p:spPr>
            <a:xfrm>
              <a:off x="4144227" y="1088832"/>
              <a:ext cx="1557029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543" name="자유형: 도형 21542"/>
            <p:cNvSpPr/>
            <p:nvPr/>
          </p:nvSpPr>
          <p:spPr>
            <a:xfrm>
              <a:off x="4169624" y="1063435"/>
              <a:ext cx="1557029" cy="1558648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544" name="자유형: 도형 21543"/>
            <p:cNvSpPr/>
            <p:nvPr/>
          </p:nvSpPr>
          <p:spPr>
            <a:xfrm>
              <a:off x="4195021" y="1038038"/>
              <a:ext cx="1557029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545" name="자유형: 도형 21544"/>
            <p:cNvSpPr/>
            <p:nvPr/>
          </p:nvSpPr>
          <p:spPr>
            <a:xfrm>
              <a:off x="4220419" y="1012641"/>
              <a:ext cx="1557029" cy="1558648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546" name="자유형: 도형 21545"/>
            <p:cNvSpPr/>
            <p:nvPr/>
          </p:nvSpPr>
          <p:spPr>
            <a:xfrm>
              <a:off x="4245760" y="987244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547" name="자유형: 도형 21546"/>
            <p:cNvSpPr/>
            <p:nvPr/>
          </p:nvSpPr>
          <p:spPr>
            <a:xfrm>
              <a:off x="4271157" y="961847"/>
              <a:ext cx="1557085" cy="1560211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548" name="자유형: 도형 21547"/>
            <p:cNvSpPr/>
            <p:nvPr/>
          </p:nvSpPr>
          <p:spPr>
            <a:xfrm>
              <a:off x="4296553" y="936450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1549" name="자유형: 도형 21548"/>
            <p:cNvSpPr/>
            <p:nvPr/>
          </p:nvSpPr>
          <p:spPr>
            <a:xfrm>
              <a:off x="4321951" y="911053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sp>
        <p:nvSpPr>
          <p:cNvPr id="21550" name="자유형: 도형 21549"/>
          <p:cNvSpPr/>
          <p:nvPr/>
        </p:nvSpPr>
        <p:spPr>
          <a:xfrm>
            <a:off x="3487088" y="1750716"/>
            <a:ext cx="1557085" cy="1557029"/>
          </a:xfrm>
          <a:custGeom>
            <a:avLst/>
            <a:gdLst>
              <a:gd name="T0" fmla="*/ 0 w 980"/>
              <a:gd name="T1" fmla="*/ 0 h 980"/>
              <a:gd name="T2" fmla="*/ 980 w 980"/>
              <a:gd name="T3" fmla="*/ 980 h 980"/>
            </a:gdLst>
            <a:ahLst/>
            <a:cxnLst/>
            <a:rect l="T0" t="T1" r="T2" b="T3"/>
            <a:pathLst>
              <a:path w="980" h="980">
                <a:moveTo>
                  <a:pt x="0" y="0"/>
                </a:moveTo>
                <a:lnTo>
                  <a:pt x="0" y="980"/>
                </a:lnTo>
                <a:lnTo>
                  <a:pt x="980" y="980"/>
                </a:lnTo>
                <a:lnTo>
                  <a:pt x="9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79">
              <a:alpha val="100000"/>
            </a:srgbClr>
          </a:solidFill>
          <a:ln w="9544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</a:pPr>
            <a:endParaRPr kumimoji="1" lang="ko-KR" altLang="en-US" sz="1200" b="0" i="0" u="none" baseline="0" dirty="0">
              <a:solidFill>
                <a:schemeClr val="tx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1551" name="제목 1"/>
          <p:cNvSpPr>
            <a:spLocks noGrp="1"/>
          </p:cNvSpPr>
          <p:nvPr>
            <p:ph type="title"/>
          </p:nvPr>
        </p:nvSpPr>
        <p:spPr>
          <a:xfrm>
            <a:off x="1301497" y="3418823"/>
            <a:ext cx="6223486" cy="841225"/>
          </a:xfrm>
          <a:noFill/>
          <a:ln>
            <a:noFill/>
          </a:ln>
        </p:spPr>
        <p:txBody>
          <a:bodyPr vert="horz" wrap="square" lIns="91424" tIns="91424" rIns="91424" bIns="91424" anchor="ctr">
            <a:noAutofit/>
          </a:bodyPr>
          <a:lstStyle/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2400" b="0" i="0" u="none" baseline="0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Arial"/>
              </a:rPr>
              <a:t>세부 흐름도</a:t>
            </a:r>
          </a:p>
        </p:txBody>
      </p:sp>
      <p:sp>
        <p:nvSpPr>
          <p:cNvPr id="21552" name="제목 1"/>
          <p:cNvSpPr>
            <a:spLocks noGrp="1"/>
          </p:cNvSpPr>
          <p:nvPr>
            <p:ph type="title"/>
          </p:nvPr>
        </p:nvSpPr>
        <p:spPr>
          <a:xfrm>
            <a:off x="3487088" y="1750716"/>
            <a:ext cx="1557085" cy="1557029"/>
          </a:xfrm>
          <a:noFill/>
          <a:ln w="9544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vert="horz" wrap="square" lIns="91424" tIns="91424" rIns="91424" bIns="91424" anchor="ctr">
            <a:noAutofit/>
          </a:bodyPr>
          <a:lstStyle/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5300" b="0" i="0" u="none" baseline="0" dirty="0">
                <a:solidFill>
                  <a:srgbClr val="000000">
                    <a:alpha val="100000"/>
                  </a:srgbClr>
                </a:solidFill>
                <a:sym typeface="Arial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52537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E26AB0-6C2D-4CBB-9E5A-EF05E50AA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08" y="553406"/>
            <a:ext cx="7372794" cy="34971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C4635C-E945-445E-A640-FF57CF30E5D0}"/>
              </a:ext>
            </a:extLst>
          </p:cNvPr>
          <p:cNvSpPr txBox="1"/>
          <p:nvPr/>
        </p:nvSpPr>
        <p:spPr>
          <a:xfrm>
            <a:off x="4675793" y="4050526"/>
            <a:ext cx="4144212" cy="89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(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프로그램은 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1 -&gt; 3 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순서대로 진행된다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보조 기능 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– 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인체감지센서로 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HTS 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창을 띄운다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HTS – GUI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에 </a:t>
            </a:r>
            <a:r>
              <a:rPr lang="ko-KR" altLang="en-US" sz="900" b="1" dirty="0" err="1">
                <a:latin typeface="Noto Sans CJK KR Bold" pitchFamily="34" charset="-127"/>
                <a:ea typeface="Noto Sans CJK KR Bold" pitchFamily="34" charset="-127"/>
              </a:rPr>
              <a:t>비트코인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 시세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/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상승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&amp;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하락장을 표현한다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LED – 16*32 Dot matrix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에 실시간 시세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/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시각을 표현한다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299ACD-C9C1-49AF-AB77-8CC5EB579EE4}"/>
              </a:ext>
            </a:extLst>
          </p:cNvPr>
          <p:cNvSpPr txBox="1"/>
          <p:nvPr/>
        </p:nvSpPr>
        <p:spPr>
          <a:xfrm>
            <a:off x="4023886" y="4129616"/>
            <a:ext cx="441146" cy="2308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설명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:</a:t>
            </a:r>
            <a:endParaRPr lang="en-US" altLang="ko-KR" sz="900" b="1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6" name="Google Shape;1806;p31">
            <a:extLst>
              <a:ext uri="{FF2B5EF4-FFF2-40B4-BE49-F238E27FC236}">
                <a16:creationId xmlns:a16="http://schemas.microsoft.com/office/drawing/2014/main" id="{18645287-2B11-4BB2-902E-923ABAAC08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487" y="306196"/>
            <a:ext cx="3649961" cy="415330"/>
          </a:xfrm>
          <a:prstGeom prst="rect">
            <a:avLst/>
          </a:prstGeom>
        </p:spPr>
        <p:txBody>
          <a:bodyPr spcFirstLastPara="1" wrap="square" lIns="91369" tIns="91369" rIns="91369" bIns="91369" anchor="t" anchorCtr="0">
            <a:noAutofit/>
          </a:bodyPr>
          <a:lstStyle/>
          <a:p>
            <a:pPr algn="l"/>
            <a:r>
              <a:rPr lang="ko-KR" altLang="en-US" sz="1999" b="1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흐름도</a:t>
            </a:r>
            <a:endParaRPr sz="1999" b="1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57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6" name="Group 1"/>
          <p:cNvGrpSpPr/>
          <p:nvPr/>
        </p:nvGrpSpPr>
        <p:grpSpPr>
          <a:xfrm>
            <a:off x="3487088" y="911053"/>
            <a:ext cx="2391948" cy="2396692"/>
            <a:chOff x="3487088" y="911053"/>
            <a:chExt cx="2391948" cy="2396692"/>
          </a:xfrm>
        </p:grpSpPr>
        <p:sp>
          <p:nvSpPr>
            <p:cNvPr id="23557" name="자유형: 도형 23556"/>
            <p:cNvSpPr/>
            <p:nvPr/>
          </p:nvSpPr>
          <p:spPr>
            <a:xfrm>
              <a:off x="3487088" y="1747534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0" y="982"/>
                  </a:lnTo>
                  <a:lnTo>
                    <a:pt x="981" y="982"/>
                  </a:lnTo>
                  <a:lnTo>
                    <a:pt x="9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79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3558" name="자유형: 도형 23557"/>
            <p:cNvSpPr/>
            <p:nvPr/>
          </p:nvSpPr>
          <p:spPr>
            <a:xfrm>
              <a:off x="3487088" y="1747534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3559" name="자유형: 도형 23558"/>
            <p:cNvSpPr/>
            <p:nvPr/>
          </p:nvSpPr>
          <p:spPr>
            <a:xfrm>
              <a:off x="3512485" y="1722138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3560" name="자유형: 도형 23559"/>
            <p:cNvSpPr/>
            <p:nvPr/>
          </p:nvSpPr>
          <p:spPr>
            <a:xfrm>
              <a:off x="3537881" y="1696741"/>
              <a:ext cx="1557085" cy="1560211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3561" name="자유형: 도형 23560"/>
            <p:cNvSpPr/>
            <p:nvPr/>
          </p:nvSpPr>
          <p:spPr>
            <a:xfrm>
              <a:off x="3563278" y="1671344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3562" name="자유형: 도형 23561"/>
            <p:cNvSpPr/>
            <p:nvPr/>
          </p:nvSpPr>
          <p:spPr>
            <a:xfrm>
              <a:off x="3588675" y="1645947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3563" name="자유형: 도형 23562"/>
            <p:cNvSpPr/>
            <p:nvPr/>
          </p:nvSpPr>
          <p:spPr>
            <a:xfrm>
              <a:off x="3614072" y="1620550"/>
              <a:ext cx="1557029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3564" name="자유형: 도형 23563"/>
            <p:cNvSpPr/>
            <p:nvPr/>
          </p:nvSpPr>
          <p:spPr>
            <a:xfrm>
              <a:off x="3639469" y="1595153"/>
              <a:ext cx="1557029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3565" name="자유형: 도형 23564"/>
            <p:cNvSpPr/>
            <p:nvPr/>
          </p:nvSpPr>
          <p:spPr>
            <a:xfrm>
              <a:off x="3663304" y="1569756"/>
              <a:ext cx="1558592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3566" name="자유형: 도형 23565"/>
            <p:cNvSpPr/>
            <p:nvPr/>
          </p:nvSpPr>
          <p:spPr>
            <a:xfrm>
              <a:off x="3690263" y="1544359"/>
              <a:ext cx="1555467" cy="1560211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3567" name="자유형: 도형 23566"/>
            <p:cNvSpPr/>
            <p:nvPr/>
          </p:nvSpPr>
          <p:spPr>
            <a:xfrm>
              <a:off x="3714097" y="1518962"/>
              <a:ext cx="1557029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3568" name="자유형: 도형 23567"/>
            <p:cNvSpPr/>
            <p:nvPr/>
          </p:nvSpPr>
          <p:spPr>
            <a:xfrm>
              <a:off x="3739439" y="1493565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3572" name="자유형: 도형 23571"/>
            <p:cNvSpPr/>
            <p:nvPr/>
          </p:nvSpPr>
          <p:spPr>
            <a:xfrm>
              <a:off x="3764836" y="1468168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3573" name="자유형: 도형 23572"/>
            <p:cNvSpPr/>
            <p:nvPr/>
          </p:nvSpPr>
          <p:spPr>
            <a:xfrm>
              <a:off x="3790233" y="1442771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3574" name="자유형: 도형 23573"/>
            <p:cNvSpPr/>
            <p:nvPr/>
          </p:nvSpPr>
          <p:spPr>
            <a:xfrm>
              <a:off x="3815630" y="1417374"/>
              <a:ext cx="1557085" cy="1560211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3575" name="자유형: 도형 23574"/>
            <p:cNvSpPr/>
            <p:nvPr/>
          </p:nvSpPr>
          <p:spPr>
            <a:xfrm>
              <a:off x="3841027" y="1391977"/>
              <a:ext cx="1557085" cy="1560211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3576" name="자유형: 도형 23575"/>
            <p:cNvSpPr/>
            <p:nvPr/>
          </p:nvSpPr>
          <p:spPr>
            <a:xfrm>
              <a:off x="3866424" y="1366580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3577" name="자유형: 도형 23576"/>
            <p:cNvSpPr/>
            <p:nvPr/>
          </p:nvSpPr>
          <p:spPr>
            <a:xfrm>
              <a:off x="3891820" y="1341183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3578" name="자유형: 도형 23577"/>
            <p:cNvSpPr/>
            <p:nvPr/>
          </p:nvSpPr>
          <p:spPr>
            <a:xfrm>
              <a:off x="3917218" y="1315786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3579" name="자유형: 도형 23578"/>
            <p:cNvSpPr/>
            <p:nvPr/>
          </p:nvSpPr>
          <p:spPr>
            <a:xfrm>
              <a:off x="3942615" y="1290389"/>
              <a:ext cx="1557085" cy="1560267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3580" name="자유형: 도형 23579"/>
            <p:cNvSpPr/>
            <p:nvPr/>
          </p:nvSpPr>
          <p:spPr>
            <a:xfrm>
              <a:off x="3968011" y="1264992"/>
              <a:ext cx="1557085" cy="1560267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3581" name="자유형: 도형 23580"/>
            <p:cNvSpPr/>
            <p:nvPr/>
          </p:nvSpPr>
          <p:spPr>
            <a:xfrm>
              <a:off x="3993409" y="1239595"/>
              <a:ext cx="1557085" cy="1560267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3582" name="자유형: 도형 23581"/>
            <p:cNvSpPr/>
            <p:nvPr/>
          </p:nvSpPr>
          <p:spPr>
            <a:xfrm>
              <a:off x="4018805" y="1214198"/>
              <a:ext cx="1557085" cy="1560267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3583" name="자유형: 도형 23582"/>
            <p:cNvSpPr/>
            <p:nvPr/>
          </p:nvSpPr>
          <p:spPr>
            <a:xfrm>
              <a:off x="4044202" y="1188801"/>
              <a:ext cx="1557085" cy="1560267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3584" name="자유형: 도형 23583"/>
            <p:cNvSpPr/>
            <p:nvPr/>
          </p:nvSpPr>
          <p:spPr>
            <a:xfrm>
              <a:off x="4069600" y="1163404"/>
              <a:ext cx="1557085" cy="1560267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3588" name="자유형: 도형 23587"/>
            <p:cNvSpPr/>
            <p:nvPr/>
          </p:nvSpPr>
          <p:spPr>
            <a:xfrm>
              <a:off x="4093433" y="1138007"/>
              <a:ext cx="1558648" cy="1560267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3589" name="자유형: 도형 23588"/>
            <p:cNvSpPr/>
            <p:nvPr/>
          </p:nvSpPr>
          <p:spPr>
            <a:xfrm>
              <a:off x="4120393" y="1114229"/>
              <a:ext cx="1555467" cy="1558648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3590" name="자유형: 도형 23589"/>
            <p:cNvSpPr/>
            <p:nvPr/>
          </p:nvSpPr>
          <p:spPr>
            <a:xfrm>
              <a:off x="4144227" y="1088832"/>
              <a:ext cx="1557029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3591" name="자유형: 도형 23590"/>
            <p:cNvSpPr/>
            <p:nvPr/>
          </p:nvSpPr>
          <p:spPr>
            <a:xfrm>
              <a:off x="4169624" y="1063435"/>
              <a:ext cx="1557029" cy="1558648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3592" name="자유형: 도형 23591"/>
            <p:cNvSpPr/>
            <p:nvPr/>
          </p:nvSpPr>
          <p:spPr>
            <a:xfrm>
              <a:off x="4195021" y="1038038"/>
              <a:ext cx="1557029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3593" name="자유형: 도형 23592"/>
            <p:cNvSpPr/>
            <p:nvPr/>
          </p:nvSpPr>
          <p:spPr>
            <a:xfrm>
              <a:off x="4220419" y="1012641"/>
              <a:ext cx="1557029" cy="1558648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3594" name="자유형: 도형 23593"/>
            <p:cNvSpPr/>
            <p:nvPr/>
          </p:nvSpPr>
          <p:spPr>
            <a:xfrm>
              <a:off x="4245760" y="987244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3595" name="자유형: 도형 23594"/>
            <p:cNvSpPr/>
            <p:nvPr/>
          </p:nvSpPr>
          <p:spPr>
            <a:xfrm>
              <a:off x="4271157" y="961847"/>
              <a:ext cx="1557085" cy="1560211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3596" name="자유형: 도형 23595"/>
            <p:cNvSpPr/>
            <p:nvPr/>
          </p:nvSpPr>
          <p:spPr>
            <a:xfrm>
              <a:off x="4296553" y="936450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3597" name="자유형: 도형 23596"/>
            <p:cNvSpPr/>
            <p:nvPr/>
          </p:nvSpPr>
          <p:spPr>
            <a:xfrm>
              <a:off x="4321951" y="911053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sp>
        <p:nvSpPr>
          <p:cNvPr id="23598" name="자유형: 도형 23597"/>
          <p:cNvSpPr/>
          <p:nvPr/>
        </p:nvSpPr>
        <p:spPr>
          <a:xfrm>
            <a:off x="3487088" y="1750716"/>
            <a:ext cx="1557085" cy="1557029"/>
          </a:xfrm>
          <a:custGeom>
            <a:avLst/>
            <a:gdLst>
              <a:gd name="T0" fmla="*/ 0 w 980"/>
              <a:gd name="T1" fmla="*/ 0 h 980"/>
              <a:gd name="T2" fmla="*/ 980 w 980"/>
              <a:gd name="T3" fmla="*/ 980 h 980"/>
            </a:gdLst>
            <a:ahLst/>
            <a:cxnLst/>
            <a:rect l="T0" t="T1" r="T2" b="T3"/>
            <a:pathLst>
              <a:path w="980" h="980">
                <a:moveTo>
                  <a:pt x="0" y="0"/>
                </a:moveTo>
                <a:lnTo>
                  <a:pt x="0" y="980"/>
                </a:lnTo>
                <a:lnTo>
                  <a:pt x="980" y="980"/>
                </a:lnTo>
                <a:lnTo>
                  <a:pt x="9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79">
              <a:alpha val="100000"/>
            </a:srgbClr>
          </a:solidFill>
          <a:ln w="9544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</a:pPr>
            <a:endParaRPr kumimoji="1" lang="ko-KR" altLang="en-US" sz="1200" b="0" i="0" u="none" baseline="0" dirty="0">
              <a:solidFill>
                <a:schemeClr val="tx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3599" name="제목 1"/>
          <p:cNvSpPr>
            <a:spLocks noGrp="1"/>
          </p:cNvSpPr>
          <p:nvPr>
            <p:ph type="title"/>
          </p:nvPr>
        </p:nvSpPr>
        <p:spPr>
          <a:xfrm>
            <a:off x="1301497" y="3418823"/>
            <a:ext cx="6223486" cy="841225"/>
          </a:xfrm>
          <a:noFill/>
          <a:ln>
            <a:noFill/>
          </a:ln>
        </p:spPr>
        <p:txBody>
          <a:bodyPr vert="horz" wrap="square" lIns="91424" tIns="91424" rIns="91424" bIns="91424" anchor="ctr">
            <a:noAutofit/>
          </a:bodyPr>
          <a:lstStyle/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2400" b="0" i="0" u="none" baseline="0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Arial"/>
              </a:rPr>
              <a:t>하드웨어 설계도</a:t>
            </a:r>
          </a:p>
        </p:txBody>
      </p:sp>
      <p:sp>
        <p:nvSpPr>
          <p:cNvPr id="23600" name="제목 1"/>
          <p:cNvSpPr>
            <a:spLocks noGrp="1"/>
          </p:cNvSpPr>
          <p:nvPr>
            <p:ph type="title"/>
          </p:nvPr>
        </p:nvSpPr>
        <p:spPr>
          <a:xfrm>
            <a:off x="3487088" y="1750716"/>
            <a:ext cx="1557085" cy="1557029"/>
          </a:xfrm>
          <a:noFill/>
          <a:ln w="9544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vert="horz" wrap="square" lIns="91424" tIns="91424" rIns="91424" bIns="91424" anchor="ctr">
            <a:noAutofit/>
          </a:bodyPr>
          <a:lstStyle/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5300" b="0" i="0" u="none" baseline="0" dirty="0">
                <a:solidFill>
                  <a:srgbClr val="000000">
                    <a:alpha val="100000"/>
                  </a:srgbClr>
                </a:solidFill>
                <a:sym typeface="Arial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190072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Box 10243"/>
          <p:cNvSpPr txBox="1"/>
          <p:nvPr/>
        </p:nvSpPr>
        <p:spPr>
          <a:xfrm>
            <a:off x="844407" y="231754"/>
            <a:ext cx="968535" cy="40011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2000" b="0" i="0" u="none" baseline="0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Index</a:t>
            </a:r>
          </a:p>
        </p:txBody>
      </p:sp>
      <p:sp>
        <p:nvSpPr>
          <p:cNvPr id="10245" name="TextBox 10244"/>
          <p:cNvSpPr txBox="1"/>
          <p:nvPr/>
        </p:nvSpPr>
        <p:spPr>
          <a:xfrm>
            <a:off x="844407" y="1112610"/>
            <a:ext cx="1128835" cy="30777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1400" b="1" i="0" u="none" baseline="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1. 역할 분배 </a:t>
            </a:r>
          </a:p>
        </p:txBody>
      </p:sp>
      <p:sp>
        <p:nvSpPr>
          <p:cNvPr id="10246" name="TextBox 10245"/>
          <p:cNvSpPr txBox="1"/>
          <p:nvPr/>
        </p:nvSpPr>
        <p:spPr>
          <a:xfrm>
            <a:off x="844407" y="1493565"/>
            <a:ext cx="1157689" cy="30777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1400" b="1" i="0" u="none" baseline="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2. 배경/개요 </a:t>
            </a:r>
          </a:p>
        </p:txBody>
      </p:sp>
      <p:sp>
        <p:nvSpPr>
          <p:cNvPr id="10247" name="TextBox 10246"/>
          <p:cNvSpPr txBox="1"/>
          <p:nvPr/>
        </p:nvSpPr>
        <p:spPr>
          <a:xfrm>
            <a:off x="819010" y="2906195"/>
            <a:ext cx="1428596" cy="30777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400" b="1" i="0" u="none" baseline="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4. </a:t>
            </a:r>
            <a:r>
              <a:rPr kumimoji="0" lang="en-US" altLang="ko-KR" sz="1400" b="1" i="0" u="none" baseline="0" dirty="0" err="1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구성도</a:t>
            </a:r>
            <a:r>
              <a:rPr kumimoji="0" lang="en-US" altLang="ko-KR" sz="1400" b="1" i="0" u="none" baseline="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 (</a:t>
            </a:r>
            <a:r>
              <a:rPr kumimoji="0" lang="en-US" altLang="ko-KR" sz="1400" b="1" i="0" u="none" baseline="0" dirty="0" err="1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전체</a:t>
            </a:r>
            <a:r>
              <a:rPr kumimoji="0" lang="en-US" altLang="ko-KR" sz="1400" b="1" i="0" u="none" baseline="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)</a:t>
            </a:r>
          </a:p>
        </p:txBody>
      </p:sp>
      <p:sp>
        <p:nvSpPr>
          <p:cNvPr id="10248" name="TextBox 10247"/>
          <p:cNvSpPr txBox="1"/>
          <p:nvPr/>
        </p:nvSpPr>
        <p:spPr>
          <a:xfrm>
            <a:off x="4569557" y="2180846"/>
            <a:ext cx="1293944" cy="30777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1400" b="1" i="0" u="none" baseline="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5. 세부 흐름도 </a:t>
            </a:r>
          </a:p>
        </p:txBody>
      </p:sp>
      <p:sp>
        <p:nvSpPr>
          <p:cNvPr id="10249" name="TextBox 10248"/>
          <p:cNvSpPr txBox="1"/>
          <p:nvPr/>
        </p:nvSpPr>
        <p:spPr>
          <a:xfrm>
            <a:off x="844407" y="1874519"/>
            <a:ext cx="963725" cy="30777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1400" b="1" i="0" u="none" baseline="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3. 주 기능 </a:t>
            </a:r>
          </a:p>
        </p:txBody>
      </p:sp>
      <p:sp>
        <p:nvSpPr>
          <p:cNvPr id="10250" name="TextBox 10249"/>
          <p:cNvSpPr txBox="1"/>
          <p:nvPr/>
        </p:nvSpPr>
        <p:spPr>
          <a:xfrm>
            <a:off x="1193601" y="2220532"/>
            <a:ext cx="1417696" cy="30777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284200" lvl="0" indent="-28420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</a:pPr>
            <a:r>
              <a:rPr kumimoji="0" lang="ko-KR" altLang="en-US" sz="1400" b="1" i="0" u="none" baseline="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주 기능 설명 </a:t>
            </a:r>
          </a:p>
        </p:txBody>
      </p:sp>
      <p:sp>
        <p:nvSpPr>
          <p:cNvPr id="10251" name="TextBox 10250"/>
          <p:cNvSpPr txBox="1"/>
          <p:nvPr/>
        </p:nvSpPr>
        <p:spPr>
          <a:xfrm>
            <a:off x="4575920" y="2904576"/>
            <a:ext cx="1128835" cy="30777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1400" b="1" i="0" u="none" baseline="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7. 코드 설명 </a:t>
            </a:r>
          </a:p>
        </p:txBody>
      </p:sp>
      <p:sp>
        <p:nvSpPr>
          <p:cNvPr id="10252" name="TextBox 10251"/>
          <p:cNvSpPr txBox="1"/>
          <p:nvPr/>
        </p:nvSpPr>
        <p:spPr>
          <a:xfrm>
            <a:off x="4575920" y="3258515"/>
            <a:ext cx="1773242" cy="30777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1400" b="1" i="0" u="none" baseline="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8. 사진 </a:t>
            </a:r>
            <a:r>
              <a:rPr kumimoji="0" lang="en-US" altLang="ko-KR" sz="1400" b="1" i="0" u="none" baseline="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/ </a:t>
            </a:r>
            <a:r>
              <a:rPr kumimoji="0" lang="ko-KR" altLang="en-US" sz="1400" b="1" i="0" u="none" baseline="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동작 동영상 </a:t>
            </a:r>
          </a:p>
        </p:txBody>
      </p:sp>
      <p:sp>
        <p:nvSpPr>
          <p:cNvPr id="10253" name="TextBox 10252"/>
          <p:cNvSpPr txBox="1"/>
          <p:nvPr/>
        </p:nvSpPr>
        <p:spPr>
          <a:xfrm>
            <a:off x="4575920" y="3614072"/>
            <a:ext cx="1128835" cy="30777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1400" b="1" i="0" u="none" baseline="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9. 추진 일정 </a:t>
            </a:r>
          </a:p>
        </p:txBody>
      </p:sp>
      <p:sp>
        <p:nvSpPr>
          <p:cNvPr id="10254" name="TextBox 10253"/>
          <p:cNvSpPr txBox="1"/>
          <p:nvPr/>
        </p:nvSpPr>
        <p:spPr>
          <a:xfrm>
            <a:off x="4569557" y="4002953"/>
            <a:ext cx="824265" cy="30777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1400" b="1" i="0" u="none" baseline="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10. 결론</a:t>
            </a:r>
          </a:p>
        </p:txBody>
      </p:sp>
      <p:pic>
        <p:nvPicPr>
          <p:cNvPr id="10255" name="그림 10254" descr="Raspberry pi free icon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6037725" y="1112610"/>
            <a:ext cx="709496" cy="71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6" name="그림 10255" descr="Bitcoin logo free icon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876082" y="3601402"/>
            <a:ext cx="885656" cy="885656"/>
          </a:xfrm>
          <a:prstGeom prst="rect">
            <a:avLst/>
          </a:prstGeom>
          <a:noFill/>
          <a:ln>
            <a:noFill/>
          </a:ln>
        </p:spPr>
      </p:pic>
      <p:sp>
        <p:nvSpPr>
          <p:cNvPr id="10260" name="TextBox 10259"/>
          <p:cNvSpPr txBox="1"/>
          <p:nvPr/>
        </p:nvSpPr>
        <p:spPr>
          <a:xfrm>
            <a:off x="1193601" y="2526859"/>
            <a:ext cx="1502655" cy="30777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284200" lvl="0" indent="-28420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</a:pPr>
            <a:r>
              <a:rPr kumimoji="0" lang="ko-KR" altLang="en-US" sz="1400" b="1" i="0" u="none" baseline="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디바이스 설명</a:t>
            </a:r>
          </a:p>
        </p:txBody>
      </p:sp>
      <p:sp>
        <p:nvSpPr>
          <p:cNvPr id="10261" name="TextBox 10260"/>
          <p:cNvSpPr txBox="1"/>
          <p:nvPr/>
        </p:nvSpPr>
        <p:spPr>
          <a:xfrm>
            <a:off x="4569557" y="2539529"/>
            <a:ext cx="1584088" cy="30777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1400" b="1" i="0" u="none" baseline="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6. 하드웨어 설계도</a:t>
            </a:r>
          </a:p>
        </p:txBody>
      </p:sp>
    </p:spTree>
    <p:extLst>
      <p:ext uri="{BB962C8B-B14F-4D97-AF65-F5344CB8AC3E}">
        <p14:creationId xmlns:p14="http://schemas.microsoft.com/office/powerpoint/2010/main" val="381504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96425" y="1132221"/>
            <a:ext cx="3378658" cy="309716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05910" y="1273676"/>
            <a:ext cx="2161636" cy="2161636"/>
          </a:xfrm>
          <a:prstGeom prst="rect">
            <a:avLst/>
          </a:prstGeom>
        </p:spPr>
      </p:pic>
      <p:sp>
        <p:nvSpPr>
          <p:cNvPr id="10" name="화살표: 오른쪽 26635"/>
          <p:cNvSpPr/>
          <p:nvPr/>
        </p:nvSpPr>
        <p:spPr>
          <a:xfrm rot="19409200">
            <a:off x="4613237" y="3180298"/>
            <a:ext cx="774487" cy="1906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FFFFFF"/>
              </a:solidFill>
              <a:latin typeface="Noto Sans CJK KR Bold" pitchFamily="34" charset="-127"/>
              <a:ea typeface="Noto Sans CJK KR Bold" pitchFamily="34" charset="-127"/>
              <a:cs typeface="Arial"/>
            </a:endParaRPr>
          </a:p>
        </p:txBody>
      </p:sp>
      <p:sp>
        <p:nvSpPr>
          <p:cNvPr id="11" name="화살표: 오른쪽 26636"/>
          <p:cNvSpPr/>
          <p:nvPr/>
        </p:nvSpPr>
        <p:spPr>
          <a:xfrm rot="8600472">
            <a:off x="4755404" y="3322677"/>
            <a:ext cx="774487" cy="1906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FFFFFF"/>
              </a:solidFill>
              <a:latin typeface="Noto Sans CJK KR Bold" pitchFamily="34" charset="-127"/>
              <a:ea typeface="Noto Sans CJK KR Bold" pitchFamily="34" charset="-127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0787" y="265298"/>
            <a:ext cx="4175571" cy="415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4" tIns="91424" rIns="91424" bIns="91424" anchor="t">
            <a:no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2000" b="1" i="0" u="none" baseline="0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16*32</a:t>
            </a:r>
            <a:r>
              <a:rPr kumimoji="0" lang="en-US" altLang="ko-KR" sz="2000" b="1" i="0" u="none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– Matrix </a:t>
            </a:r>
            <a:r>
              <a:rPr kumimoji="0" lang="ko-KR" altLang="en-US" sz="2000" b="1" i="0" u="none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하드웨어 설계도 </a:t>
            </a:r>
            <a:endParaRPr kumimoji="0" lang="ko-KR" altLang="en-US" sz="2000" b="1" i="0" u="none" baseline="0" dirty="0">
              <a:solidFill>
                <a:srgbClr val="000000">
                  <a:alpha val="100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58520" y="3739778"/>
            <a:ext cx="3640740" cy="1269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16*32 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도트 매트릭스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: 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전체 핀들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다 연결되어야 정상 구현 가능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	 6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번 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– GND, 7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번 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STROBE, 10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번 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E,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11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번 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CLK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	 12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번 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– OE-, 13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번 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-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G1, 15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번 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-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A, 16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번 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-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B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	 18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번 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- C, 19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번 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- B2, 21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번 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- G2, 22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번 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- D, 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	 23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번 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– R1, 24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번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 – R2, 26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번 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– B1</a:t>
            </a:r>
          </a:p>
          <a:p>
            <a:endParaRPr lang="en-US" altLang="ko-KR" sz="900" b="1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10041" y="3790734"/>
            <a:ext cx="441146" cy="2308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설명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:</a:t>
            </a:r>
            <a:endParaRPr lang="en-US" altLang="ko-KR" sz="900" b="1" dirty="0"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10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50787" y="265298"/>
            <a:ext cx="4607733" cy="415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4" tIns="91424" rIns="91424" bIns="91424" anchor="t">
            <a:no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2000" b="1" i="0" u="none" baseline="0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인체 감지 센서 </a:t>
            </a:r>
            <a:r>
              <a:rPr kumimoji="0" lang="en-US" altLang="ko-KR" sz="2000" b="1" i="0" u="none" baseline="0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(PIR)</a:t>
            </a:r>
            <a:r>
              <a:rPr kumimoji="0" lang="en-US" altLang="ko-KR" sz="2000" b="1" i="0" u="none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kumimoji="0" lang="ko-KR" altLang="en-US" sz="2000" b="1" i="0" u="none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하드웨어 구조</a:t>
            </a:r>
            <a:endParaRPr kumimoji="0" lang="ko-KR" altLang="en-US" sz="2000" b="1" i="0" u="none" baseline="0" dirty="0">
              <a:solidFill>
                <a:srgbClr val="000000">
                  <a:alpha val="100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026" name="Picture 2" descr="C:\Users\user\Downloads\alimy_bb_sensor.p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14" b="24632"/>
          <a:stretch/>
        </p:blipFill>
        <p:spPr bwMode="auto">
          <a:xfrm>
            <a:off x="1329197" y="1216400"/>
            <a:ext cx="4681755" cy="316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506763" y="3014700"/>
            <a:ext cx="3650358" cy="1935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인체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감지 센서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: 21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번 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pin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을 통해 사용자 인식</a:t>
            </a:r>
            <a:endParaRPr lang="en-US" altLang="ko-KR" sz="900" b="1" dirty="0"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	  2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번 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– 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전원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, 6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번 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- GND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8*8 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도트 매트릭스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: 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전체 핀들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다 연결되어야 정상 구현 가능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	 2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번 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– 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전원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, 6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번 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– GND,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	 19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번 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– DIN, 23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번 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– CLK, 24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번 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– CS</a:t>
            </a:r>
          </a:p>
          <a:p>
            <a:pPr>
              <a:lnSpc>
                <a:spcPct val="150000"/>
              </a:lnSpc>
            </a:pPr>
            <a:endParaRPr lang="en-US" altLang="ko-KR" sz="900" b="1" dirty="0"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* 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인체 감지 센서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/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도트 매트릭스 동시 사용으로 일부 겹치는 핀들은</a:t>
            </a:r>
            <a:endParaRPr lang="en-US" altLang="ko-KR" sz="900" dirty="0"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    </a:t>
            </a:r>
            <a:r>
              <a:rPr lang="ko-KR" altLang="en-US" sz="900" dirty="0" err="1">
                <a:latin typeface="Noto Sans CJK KR Bold" pitchFamily="34" charset="-127"/>
                <a:ea typeface="Noto Sans CJK KR Bold" pitchFamily="34" charset="-127"/>
              </a:rPr>
              <a:t>브레드보드에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 연결하였음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.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 </a:t>
            </a:r>
            <a:endParaRPr lang="en-US" altLang="ko-KR" sz="900" dirty="0"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900" b="1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57576" y="3063987"/>
            <a:ext cx="441146" cy="2308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설명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:</a:t>
            </a:r>
            <a:endParaRPr lang="en-US" altLang="ko-KR" sz="900" b="1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23B489E-624A-40FA-BE65-F1405DA0401A}"/>
              </a:ext>
            </a:extLst>
          </p:cNvPr>
          <p:cNvSpPr/>
          <p:nvPr/>
        </p:nvSpPr>
        <p:spPr>
          <a:xfrm>
            <a:off x="3345953" y="1963081"/>
            <a:ext cx="648243" cy="57621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687FCDD-83B4-44AE-B5DC-23B78FD5EF23}"/>
              </a:ext>
            </a:extLst>
          </p:cNvPr>
          <p:cNvCxnSpPr>
            <a:cxnSpLocks/>
          </p:cNvCxnSpPr>
          <p:nvPr/>
        </p:nvCxnSpPr>
        <p:spPr>
          <a:xfrm>
            <a:off x="3994196" y="2282054"/>
            <a:ext cx="280905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9C921F4-FF5D-42AA-8130-3B9A074CD011}"/>
              </a:ext>
            </a:extLst>
          </p:cNvPr>
          <p:cNvSpPr txBox="1"/>
          <p:nvPr/>
        </p:nvSpPr>
        <p:spPr>
          <a:xfrm>
            <a:off x="6839263" y="2158943"/>
            <a:ext cx="1944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6"/>
                </a:solidFill>
                <a:latin typeface="Noto Sans CJK KR Black" pitchFamily="34" charset="-127"/>
                <a:ea typeface="Noto Sans CJK KR Black" pitchFamily="34" charset="-127"/>
              </a:rPr>
              <a:t>* </a:t>
            </a:r>
            <a:r>
              <a:rPr lang="ko-KR" altLang="en-US" sz="1000" dirty="0">
                <a:solidFill>
                  <a:schemeClr val="accent6"/>
                </a:solidFill>
                <a:latin typeface="Noto Sans CJK KR Black" pitchFamily="34" charset="-127"/>
                <a:ea typeface="Noto Sans CJK KR Black" pitchFamily="34" charset="-127"/>
              </a:rPr>
              <a:t>해당 부분 핀들은 사용</a:t>
            </a:r>
            <a:r>
              <a:rPr lang="en-US" altLang="ko-KR" sz="1000" dirty="0">
                <a:solidFill>
                  <a:schemeClr val="accent6"/>
                </a:solidFill>
                <a:latin typeface="Noto Sans CJK KR Black" pitchFamily="34" charset="-127"/>
                <a:ea typeface="Noto Sans CJK KR Black" pitchFamily="34" charset="-127"/>
              </a:rPr>
              <a:t>X</a:t>
            </a:r>
            <a:endParaRPr lang="ko-KR" altLang="en-US" sz="1000" dirty="0">
              <a:solidFill>
                <a:schemeClr val="accent6"/>
              </a:solidFill>
              <a:latin typeface="Noto Sans CJK KR Black" pitchFamily="34" charset="-127"/>
              <a:ea typeface="Noto Sans CJK KR Black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497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6" name="그림 24585"/>
          <p:cNvPicPr>
            <a:picLocks noChangeAspect="1"/>
          </p:cNvPicPr>
          <p:nvPr/>
        </p:nvPicPr>
        <p:blipFill rotWithShape="1">
          <a:blip r:embed="rId2"/>
          <a:srcRect b="3731"/>
          <a:stretch/>
        </p:blipFill>
        <p:spPr>
          <a:xfrm>
            <a:off x="2285075" y="1358929"/>
            <a:ext cx="3316077" cy="30839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0787" y="265298"/>
            <a:ext cx="4175571" cy="415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4" tIns="91424" rIns="91424" bIns="91424" anchor="t">
            <a:no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2000" b="1" i="0" u="none" baseline="0" dirty="0" err="1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라즈베리파이</a:t>
            </a:r>
            <a:r>
              <a:rPr kumimoji="0" lang="ko-KR" altLang="en-US" sz="2000" b="1" i="0" u="none" baseline="0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통신 하드웨어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0817" y="3392144"/>
            <a:ext cx="345318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1. Pi1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은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 HDMI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와 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SSH 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원격제어 통신으로 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LCD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와 연결됨</a:t>
            </a:r>
            <a:endParaRPr lang="en-US" altLang="ko-KR" sz="900" b="1" dirty="0"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2. 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노트북에서는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 HTS </a:t>
            </a:r>
            <a:r>
              <a:rPr lang="ko-KR" altLang="en-US" sz="900" b="1" dirty="0" err="1">
                <a:latin typeface="Noto Sans CJK KR Bold" pitchFamily="34" charset="-127"/>
                <a:ea typeface="Noto Sans CJK KR Bold" pitchFamily="34" charset="-127"/>
              </a:rPr>
              <a:t>호가창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 열림</a:t>
            </a:r>
            <a:endParaRPr lang="en-US" altLang="ko-KR" sz="900" b="1" dirty="0"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3. Pi1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– Pi2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 사이의 시리얼 통신으로 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pi2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에 시세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</a:rPr>
              <a:t>/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</a:rPr>
              <a:t>시각 값을 전달</a:t>
            </a:r>
            <a:endParaRPr lang="en-US" altLang="ko-KR" sz="900" b="1" dirty="0">
              <a:latin typeface="Noto Sans CJK KR Bold" pitchFamily="34" charset="-127"/>
              <a:ea typeface="Noto Sans CJK KR Bold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/>
              <a:buChar char="è"/>
            </a:pP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  <a:sym typeface="Wingdings" panose="05000000000000000000" pitchFamily="2" charset="2"/>
              </a:rPr>
              <a:t>왜 시리얼 통신을 사용했는가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  <a:sym typeface="Wingdings" panose="05000000000000000000" pitchFamily="2" charset="2"/>
              </a:rPr>
              <a:t>? 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  <a:sym typeface="Wingdings" panose="05000000000000000000" pitchFamily="2" charset="2"/>
              </a:rPr>
              <a:t>하나의 </a:t>
            </a:r>
            <a:r>
              <a:rPr lang="ko-KR" altLang="en-US" sz="900" b="1" dirty="0" err="1">
                <a:latin typeface="Noto Sans CJK KR Bold" pitchFamily="34" charset="-127"/>
                <a:ea typeface="Noto Sans CJK KR Bold" pitchFamily="34" charset="-127"/>
                <a:sym typeface="Wingdings" panose="05000000000000000000" pitchFamily="2" charset="2"/>
              </a:rPr>
              <a:t>라즈베리파이에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  <a:sym typeface="Wingdings" panose="05000000000000000000" pitchFamily="2" charset="2"/>
              </a:rPr>
              <a:t> 구현하기엔 </a:t>
            </a:r>
            <a:endParaRPr lang="en-US" altLang="ko-KR" sz="900" b="1" dirty="0">
              <a:latin typeface="Noto Sans CJK KR Bold" pitchFamily="34" charset="-127"/>
              <a:ea typeface="Noto Sans CJK KR Bold" pitchFamily="34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  <a:sym typeface="Wingdings" panose="05000000000000000000" pitchFamily="2" charset="2"/>
              </a:rPr>
              <a:t>       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  <a:sym typeface="Wingdings" panose="05000000000000000000" pitchFamily="2" charset="2"/>
              </a:rPr>
              <a:t>충분한 사양이 필요했고</a:t>
            </a: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  <a:sym typeface="Wingdings" panose="05000000000000000000" pitchFamily="2" charset="2"/>
              </a:rPr>
              <a:t>, </a:t>
            </a:r>
            <a:r>
              <a:rPr lang="ko-KR" altLang="en-US" sz="900" b="1" dirty="0" err="1">
                <a:latin typeface="Noto Sans CJK KR Bold" pitchFamily="34" charset="-127"/>
                <a:ea typeface="Noto Sans CJK KR Bold" pitchFamily="34" charset="-127"/>
                <a:sym typeface="Wingdings" panose="05000000000000000000" pitchFamily="2" charset="2"/>
              </a:rPr>
              <a:t>두개의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  <a:sym typeface="Wingdings" panose="05000000000000000000" pitchFamily="2" charset="2"/>
              </a:rPr>
              <a:t> </a:t>
            </a:r>
            <a:r>
              <a:rPr lang="ko-KR" altLang="en-US" sz="900" b="1" dirty="0" err="1">
                <a:latin typeface="Noto Sans CJK KR Bold" pitchFamily="34" charset="-127"/>
                <a:ea typeface="Noto Sans CJK KR Bold" pitchFamily="34" charset="-127"/>
                <a:sym typeface="Wingdings" panose="05000000000000000000" pitchFamily="2" charset="2"/>
              </a:rPr>
              <a:t>라즈베리파이를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  <a:sym typeface="Wingdings" panose="05000000000000000000" pitchFamily="2" charset="2"/>
              </a:rPr>
              <a:t> 통신하자는 결론</a:t>
            </a:r>
            <a:endParaRPr lang="en-US" altLang="ko-KR" sz="900" b="1" dirty="0">
              <a:latin typeface="Noto Sans CJK KR Bold" pitchFamily="34" charset="-127"/>
              <a:ea typeface="Noto Sans CJK KR Bold" pitchFamily="34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Noto Sans CJK KR Bold" pitchFamily="34" charset="-127"/>
                <a:ea typeface="Noto Sans CJK KR Bold" pitchFamily="34" charset="-127"/>
                <a:sym typeface="Wingdings" panose="05000000000000000000" pitchFamily="2" charset="2"/>
              </a:rPr>
              <a:t> </a:t>
            </a:r>
            <a:r>
              <a:rPr lang="ko-KR" altLang="en-US" sz="900" b="1" dirty="0">
                <a:latin typeface="Noto Sans CJK KR Bold" pitchFamily="34" charset="-127"/>
                <a:ea typeface="Noto Sans CJK KR Bold" pitchFamily="34" charset="-127"/>
                <a:sym typeface="Wingdings" panose="05000000000000000000" pitchFamily="2" charset="2"/>
              </a:rPr>
              <a:t>결론적으로 모두 연결 가능한 상태 완성 </a:t>
            </a:r>
            <a:endParaRPr lang="en-US" altLang="ko-KR" sz="900" b="1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0817" y="3195395"/>
            <a:ext cx="481222" cy="2308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설명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: </a:t>
            </a:r>
            <a:endParaRPr lang="en-US" altLang="ko-KR" sz="900" b="1" dirty="0">
              <a:latin typeface="Noto Sans CJK KR Bold" pitchFamily="34" charset="-127"/>
              <a:ea typeface="Noto Sans CJK KR Bold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077DF62-4B98-4A40-81FA-69D51B1393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0762" y="868694"/>
            <a:ext cx="1557414" cy="15574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C37ACC-5058-4307-A9C8-E1DC36639360}"/>
              </a:ext>
            </a:extLst>
          </p:cNvPr>
          <p:cNvSpPr txBox="1"/>
          <p:nvPr/>
        </p:nvSpPr>
        <p:spPr>
          <a:xfrm>
            <a:off x="123212" y="3070914"/>
            <a:ext cx="2529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Noto Sans KR Bold" pitchFamily="34" charset="-127"/>
                <a:ea typeface="Noto Sans KR Bold" pitchFamily="34" charset="-127"/>
              </a:rPr>
              <a:t>Pi1 </a:t>
            </a:r>
          </a:p>
          <a:p>
            <a:pPr algn="ctr"/>
            <a:r>
              <a:rPr lang="en-US" altLang="ko-KR" sz="1200" dirty="0">
                <a:latin typeface="Noto Sans KR Bold" pitchFamily="34" charset="-127"/>
                <a:ea typeface="Noto Sans KR Bold" pitchFamily="34" charset="-127"/>
              </a:rPr>
              <a:t>(HDMI</a:t>
            </a:r>
            <a:r>
              <a:rPr lang="ko-KR" altLang="en-US" sz="1200" dirty="0">
                <a:latin typeface="Noto Sans KR Bold" pitchFamily="34" charset="-127"/>
                <a:ea typeface="Noto Sans KR Bold" pitchFamily="34" charset="-127"/>
              </a:rPr>
              <a:t>로 노트북과</a:t>
            </a:r>
            <a:r>
              <a:rPr lang="en-US" altLang="ko-KR" sz="1200" dirty="0">
                <a:latin typeface="Noto Sans KR Bold" pitchFamily="34" charset="-127"/>
                <a:ea typeface="Noto Sans KR Bold" pitchFamily="34" charset="-127"/>
              </a:rPr>
              <a:t> </a:t>
            </a:r>
            <a:r>
              <a:rPr lang="ko-KR" altLang="en-US" sz="1200" dirty="0">
                <a:latin typeface="Noto Sans KR Bold" pitchFamily="34" charset="-127"/>
                <a:ea typeface="Noto Sans KR Bold" pitchFamily="34" charset="-127"/>
              </a:rPr>
              <a:t>연결</a:t>
            </a:r>
            <a:r>
              <a:rPr lang="en-US" altLang="ko-KR" sz="1200" dirty="0">
                <a:latin typeface="Noto Sans KR Bold" pitchFamily="34" charset="-127"/>
                <a:ea typeface="Noto Sans KR Bold" pitchFamily="34" charset="-127"/>
              </a:rPr>
              <a:t>)</a:t>
            </a:r>
          </a:p>
        </p:txBody>
      </p:sp>
      <p:pic>
        <p:nvPicPr>
          <p:cNvPr id="1026" name="Picture 2" descr="Hdmi 케이블 - 무료 과학 기술개 아이콘">
            <a:extLst>
              <a:ext uri="{FF2B5EF4-FFF2-40B4-BE49-F238E27FC236}">
                <a16:creationId xmlns:a16="http://schemas.microsoft.com/office/drawing/2014/main" id="{9B8199F4-3B08-42AE-A43F-2562E4453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01" y="2148018"/>
            <a:ext cx="828338" cy="82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안테나, 무료 아이콘 의 Free Icons Freebie - V4">
            <a:extLst>
              <a:ext uri="{FF2B5EF4-FFF2-40B4-BE49-F238E27FC236}">
                <a16:creationId xmlns:a16="http://schemas.microsoft.com/office/drawing/2014/main" id="{42DC03AC-AF15-4C55-8024-41F806700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358" y="3159604"/>
            <a:ext cx="434614" cy="66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A3CF034-A4C4-4C0E-963C-58E1C02C1DA9}"/>
              </a:ext>
            </a:extLst>
          </p:cNvPr>
          <p:cNvSpPr txBox="1"/>
          <p:nvPr/>
        </p:nvSpPr>
        <p:spPr>
          <a:xfrm>
            <a:off x="3835383" y="3888846"/>
            <a:ext cx="1887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Noto Sans KR Bold" pitchFamily="34" charset="-127"/>
                <a:ea typeface="Noto Sans KR Bold" pitchFamily="34" charset="-127"/>
              </a:rPr>
              <a:t>Pi1 &lt;-&gt; </a:t>
            </a:r>
            <a:r>
              <a:rPr lang="en-US" altLang="ko-KR" sz="1200">
                <a:latin typeface="Noto Sans KR Bold" pitchFamily="34" charset="-127"/>
                <a:ea typeface="Noto Sans KR Bold" pitchFamily="34" charset="-127"/>
              </a:rPr>
              <a:t>Pi2 </a:t>
            </a:r>
            <a:r>
              <a:rPr lang="ko-KR" altLang="en-US" sz="1200" dirty="0">
                <a:latin typeface="Noto Sans KR Bold" pitchFamily="34" charset="-127"/>
                <a:ea typeface="Noto Sans KR Bold" pitchFamily="34" charset="-127"/>
              </a:rPr>
              <a:t>시리얼 통신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19A97C-AF3D-4439-B9F5-4F87E48F8E92}"/>
              </a:ext>
            </a:extLst>
          </p:cNvPr>
          <p:cNvSpPr txBox="1"/>
          <p:nvPr/>
        </p:nvSpPr>
        <p:spPr>
          <a:xfrm>
            <a:off x="2304055" y="2264622"/>
            <a:ext cx="1887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Noto Sans KR Bold" pitchFamily="34" charset="-127"/>
                <a:ea typeface="Noto Sans KR Bold" pitchFamily="34" charset="-127"/>
              </a:rPr>
              <a:t>Pi1</a:t>
            </a:r>
            <a:endParaRPr lang="ko-KR" altLang="en-US" sz="1200" dirty="0">
              <a:latin typeface="Noto Sans KR Bold" pitchFamily="34" charset="-127"/>
              <a:ea typeface="Noto Sans KR Bold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E40F64-681D-41C4-9504-86112023E58F}"/>
              </a:ext>
            </a:extLst>
          </p:cNvPr>
          <p:cNvSpPr txBox="1"/>
          <p:nvPr/>
        </p:nvSpPr>
        <p:spPr>
          <a:xfrm>
            <a:off x="3835382" y="1030021"/>
            <a:ext cx="1887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Noto Sans KR Bold" pitchFamily="34" charset="-127"/>
                <a:ea typeface="Noto Sans KR Bold" pitchFamily="34" charset="-127"/>
              </a:rPr>
              <a:t>Pi2</a:t>
            </a:r>
            <a:endParaRPr lang="ko-KR" altLang="en-US" sz="1200" dirty="0">
              <a:latin typeface="Noto Sans KR Bold" pitchFamily="34" charset="-127"/>
              <a:ea typeface="Noto Sans KR Bold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0386F3-173A-4478-9142-CE0BF1263FBF}"/>
              </a:ext>
            </a:extLst>
          </p:cNvPr>
          <p:cNvSpPr txBox="1"/>
          <p:nvPr/>
        </p:nvSpPr>
        <p:spPr>
          <a:xfrm>
            <a:off x="392910" y="868694"/>
            <a:ext cx="1887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Noto Sans KR Bold" pitchFamily="34" charset="-127"/>
                <a:ea typeface="Noto Sans KR Bold" pitchFamily="34" charset="-127"/>
              </a:rPr>
              <a:t>LCD</a:t>
            </a:r>
            <a:endParaRPr lang="ko-KR" altLang="en-US" sz="1200" dirty="0">
              <a:latin typeface="Noto Sans KR Bold" pitchFamily="34" charset="-127"/>
              <a:ea typeface="Noto Sans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390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6" name="Group 1"/>
          <p:cNvGrpSpPr/>
          <p:nvPr/>
        </p:nvGrpSpPr>
        <p:grpSpPr>
          <a:xfrm>
            <a:off x="3487088" y="911053"/>
            <a:ext cx="2391948" cy="2396692"/>
            <a:chOff x="3487088" y="911053"/>
            <a:chExt cx="2391948" cy="2396692"/>
          </a:xfrm>
        </p:grpSpPr>
        <p:sp>
          <p:nvSpPr>
            <p:cNvPr id="28677" name="자유형: 도형 28676"/>
            <p:cNvSpPr/>
            <p:nvPr/>
          </p:nvSpPr>
          <p:spPr>
            <a:xfrm>
              <a:off x="3487088" y="1747534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0" y="982"/>
                  </a:lnTo>
                  <a:lnTo>
                    <a:pt x="981" y="982"/>
                  </a:lnTo>
                  <a:lnTo>
                    <a:pt x="9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79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8678" name="자유형: 도형 28677"/>
            <p:cNvSpPr/>
            <p:nvPr/>
          </p:nvSpPr>
          <p:spPr>
            <a:xfrm>
              <a:off x="3487088" y="1747534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8679" name="자유형: 도형 28678"/>
            <p:cNvSpPr/>
            <p:nvPr/>
          </p:nvSpPr>
          <p:spPr>
            <a:xfrm>
              <a:off x="3512485" y="1722138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8680" name="자유형: 도형 28679"/>
            <p:cNvSpPr/>
            <p:nvPr/>
          </p:nvSpPr>
          <p:spPr>
            <a:xfrm>
              <a:off x="3537881" y="1696741"/>
              <a:ext cx="1557085" cy="1560211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8681" name="자유형: 도형 28680"/>
            <p:cNvSpPr/>
            <p:nvPr/>
          </p:nvSpPr>
          <p:spPr>
            <a:xfrm>
              <a:off x="3563278" y="1671344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8682" name="자유형: 도형 28681"/>
            <p:cNvSpPr/>
            <p:nvPr/>
          </p:nvSpPr>
          <p:spPr>
            <a:xfrm>
              <a:off x="3588675" y="1645947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8683" name="자유형: 도형 28682"/>
            <p:cNvSpPr/>
            <p:nvPr/>
          </p:nvSpPr>
          <p:spPr>
            <a:xfrm>
              <a:off x="3614072" y="1620550"/>
              <a:ext cx="1557029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8684" name="자유형: 도형 28683"/>
            <p:cNvSpPr/>
            <p:nvPr/>
          </p:nvSpPr>
          <p:spPr>
            <a:xfrm>
              <a:off x="3639469" y="1595153"/>
              <a:ext cx="1557029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8685" name="자유형: 도형 28684"/>
            <p:cNvSpPr/>
            <p:nvPr/>
          </p:nvSpPr>
          <p:spPr>
            <a:xfrm>
              <a:off x="3663304" y="1569756"/>
              <a:ext cx="1558592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8686" name="자유형: 도형 28685"/>
            <p:cNvSpPr/>
            <p:nvPr/>
          </p:nvSpPr>
          <p:spPr>
            <a:xfrm>
              <a:off x="3690263" y="1544359"/>
              <a:ext cx="1555467" cy="1560211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8687" name="자유형: 도형 28686"/>
            <p:cNvSpPr/>
            <p:nvPr/>
          </p:nvSpPr>
          <p:spPr>
            <a:xfrm>
              <a:off x="3714097" y="1518962"/>
              <a:ext cx="1557029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8688" name="자유형: 도형 28687"/>
            <p:cNvSpPr/>
            <p:nvPr/>
          </p:nvSpPr>
          <p:spPr>
            <a:xfrm>
              <a:off x="3739439" y="1493565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8692" name="자유형: 도형 28691"/>
            <p:cNvSpPr/>
            <p:nvPr/>
          </p:nvSpPr>
          <p:spPr>
            <a:xfrm>
              <a:off x="3764836" y="1468168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8693" name="자유형: 도형 28692"/>
            <p:cNvSpPr/>
            <p:nvPr/>
          </p:nvSpPr>
          <p:spPr>
            <a:xfrm>
              <a:off x="3790233" y="1442771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8694" name="자유형: 도형 28693"/>
            <p:cNvSpPr/>
            <p:nvPr/>
          </p:nvSpPr>
          <p:spPr>
            <a:xfrm>
              <a:off x="3815630" y="1417374"/>
              <a:ext cx="1557085" cy="1560211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8695" name="자유형: 도형 28694"/>
            <p:cNvSpPr/>
            <p:nvPr/>
          </p:nvSpPr>
          <p:spPr>
            <a:xfrm>
              <a:off x="3841027" y="1391977"/>
              <a:ext cx="1557085" cy="1560211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8696" name="자유형: 도형 28695"/>
            <p:cNvSpPr/>
            <p:nvPr/>
          </p:nvSpPr>
          <p:spPr>
            <a:xfrm>
              <a:off x="3866424" y="1366580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8697" name="자유형: 도형 28696"/>
            <p:cNvSpPr/>
            <p:nvPr/>
          </p:nvSpPr>
          <p:spPr>
            <a:xfrm>
              <a:off x="3891820" y="1341183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8698" name="자유형: 도형 28697"/>
            <p:cNvSpPr/>
            <p:nvPr/>
          </p:nvSpPr>
          <p:spPr>
            <a:xfrm>
              <a:off x="3917218" y="1315786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8699" name="자유형: 도형 28698"/>
            <p:cNvSpPr/>
            <p:nvPr/>
          </p:nvSpPr>
          <p:spPr>
            <a:xfrm>
              <a:off x="3942615" y="1290389"/>
              <a:ext cx="1557085" cy="1560267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8700" name="자유형: 도형 28699"/>
            <p:cNvSpPr/>
            <p:nvPr/>
          </p:nvSpPr>
          <p:spPr>
            <a:xfrm>
              <a:off x="3968011" y="1264992"/>
              <a:ext cx="1557085" cy="1560267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8701" name="자유형: 도형 28700"/>
            <p:cNvSpPr/>
            <p:nvPr/>
          </p:nvSpPr>
          <p:spPr>
            <a:xfrm>
              <a:off x="3993409" y="1239595"/>
              <a:ext cx="1557085" cy="1560267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8702" name="자유형: 도형 28701"/>
            <p:cNvSpPr/>
            <p:nvPr/>
          </p:nvSpPr>
          <p:spPr>
            <a:xfrm>
              <a:off x="4018805" y="1214198"/>
              <a:ext cx="1557085" cy="1560267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8703" name="자유형: 도형 28702"/>
            <p:cNvSpPr/>
            <p:nvPr/>
          </p:nvSpPr>
          <p:spPr>
            <a:xfrm>
              <a:off x="4044202" y="1188801"/>
              <a:ext cx="1557085" cy="1560267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8704" name="자유형: 도형 28703"/>
            <p:cNvSpPr/>
            <p:nvPr/>
          </p:nvSpPr>
          <p:spPr>
            <a:xfrm>
              <a:off x="4069600" y="1163404"/>
              <a:ext cx="1557085" cy="1560267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8708" name="자유형: 도형 28707"/>
            <p:cNvSpPr/>
            <p:nvPr/>
          </p:nvSpPr>
          <p:spPr>
            <a:xfrm>
              <a:off x="4093433" y="1138007"/>
              <a:ext cx="1558648" cy="1560267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8709" name="자유형: 도형 28708"/>
            <p:cNvSpPr/>
            <p:nvPr/>
          </p:nvSpPr>
          <p:spPr>
            <a:xfrm>
              <a:off x="4120393" y="1114229"/>
              <a:ext cx="1555467" cy="1558648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8710" name="자유형: 도형 28709"/>
            <p:cNvSpPr/>
            <p:nvPr/>
          </p:nvSpPr>
          <p:spPr>
            <a:xfrm>
              <a:off x="4144227" y="1088832"/>
              <a:ext cx="1557029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8711" name="자유형: 도형 28710"/>
            <p:cNvSpPr/>
            <p:nvPr/>
          </p:nvSpPr>
          <p:spPr>
            <a:xfrm>
              <a:off x="4169624" y="1063435"/>
              <a:ext cx="1557029" cy="1558648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8712" name="자유형: 도형 28711"/>
            <p:cNvSpPr/>
            <p:nvPr/>
          </p:nvSpPr>
          <p:spPr>
            <a:xfrm>
              <a:off x="4195021" y="1038038"/>
              <a:ext cx="1557029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8713" name="자유형: 도형 28712"/>
            <p:cNvSpPr/>
            <p:nvPr/>
          </p:nvSpPr>
          <p:spPr>
            <a:xfrm>
              <a:off x="4220419" y="1012641"/>
              <a:ext cx="1557029" cy="1558648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8714" name="자유형: 도형 28713"/>
            <p:cNvSpPr/>
            <p:nvPr/>
          </p:nvSpPr>
          <p:spPr>
            <a:xfrm>
              <a:off x="4245760" y="987244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8715" name="자유형: 도형 28714"/>
            <p:cNvSpPr/>
            <p:nvPr/>
          </p:nvSpPr>
          <p:spPr>
            <a:xfrm>
              <a:off x="4271157" y="961847"/>
              <a:ext cx="1557085" cy="1560211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8716" name="자유형: 도형 28715"/>
            <p:cNvSpPr/>
            <p:nvPr/>
          </p:nvSpPr>
          <p:spPr>
            <a:xfrm>
              <a:off x="4296553" y="936450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8717" name="자유형: 도형 28716"/>
            <p:cNvSpPr/>
            <p:nvPr/>
          </p:nvSpPr>
          <p:spPr>
            <a:xfrm>
              <a:off x="4321951" y="911053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sp>
        <p:nvSpPr>
          <p:cNvPr id="28718" name="자유형: 도형 28717"/>
          <p:cNvSpPr/>
          <p:nvPr/>
        </p:nvSpPr>
        <p:spPr>
          <a:xfrm>
            <a:off x="3487088" y="1750716"/>
            <a:ext cx="1557085" cy="1557029"/>
          </a:xfrm>
          <a:custGeom>
            <a:avLst/>
            <a:gdLst>
              <a:gd name="T0" fmla="*/ 0 w 980"/>
              <a:gd name="T1" fmla="*/ 0 h 980"/>
              <a:gd name="T2" fmla="*/ 980 w 980"/>
              <a:gd name="T3" fmla="*/ 980 h 980"/>
            </a:gdLst>
            <a:ahLst/>
            <a:cxnLst/>
            <a:rect l="T0" t="T1" r="T2" b="T3"/>
            <a:pathLst>
              <a:path w="980" h="980">
                <a:moveTo>
                  <a:pt x="0" y="0"/>
                </a:moveTo>
                <a:lnTo>
                  <a:pt x="0" y="980"/>
                </a:lnTo>
                <a:lnTo>
                  <a:pt x="980" y="980"/>
                </a:lnTo>
                <a:lnTo>
                  <a:pt x="9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79">
              <a:alpha val="100000"/>
            </a:srgbClr>
          </a:solidFill>
          <a:ln w="9544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</a:pPr>
            <a:endParaRPr kumimoji="1" lang="ko-KR" altLang="en-US" sz="1200" b="0" i="0" u="none" baseline="0" dirty="0">
              <a:solidFill>
                <a:schemeClr val="tx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8719" name="제목 1"/>
          <p:cNvSpPr>
            <a:spLocks noGrp="1"/>
          </p:cNvSpPr>
          <p:nvPr>
            <p:ph type="title"/>
          </p:nvPr>
        </p:nvSpPr>
        <p:spPr>
          <a:xfrm>
            <a:off x="1301497" y="3418823"/>
            <a:ext cx="6223486" cy="841225"/>
          </a:xfrm>
          <a:noFill/>
          <a:ln>
            <a:noFill/>
          </a:ln>
        </p:spPr>
        <p:txBody>
          <a:bodyPr vert="horz" wrap="square" lIns="91424" tIns="91424" rIns="91424" bIns="91424" anchor="ctr">
            <a:noAutofit/>
          </a:bodyPr>
          <a:lstStyle/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2400" b="0" i="0" u="none" baseline="0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Arial"/>
              </a:rPr>
              <a:t>코드 설명</a:t>
            </a:r>
          </a:p>
        </p:txBody>
      </p:sp>
      <p:sp>
        <p:nvSpPr>
          <p:cNvPr id="28720" name="제목 1"/>
          <p:cNvSpPr>
            <a:spLocks noGrp="1"/>
          </p:cNvSpPr>
          <p:nvPr>
            <p:ph type="title"/>
          </p:nvPr>
        </p:nvSpPr>
        <p:spPr>
          <a:xfrm>
            <a:off x="3487088" y="1750716"/>
            <a:ext cx="1557085" cy="1557029"/>
          </a:xfrm>
          <a:noFill/>
          <a:ln w="9544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vert="horz" wrap="square" lIns="91424" tIns="91424" rIns="91424" bIns="91424" anchor="ctr">
            <a:noAutofit/>
          </a:bodyPr>
          <a:lstStyle/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5300" b="0" i="0" u="none" baseline="0" dirty="0">
                <a:solidFill>
                  <a:srgbClr val="000000">
                    <a:alpha val="100000"/>
                  </a:srgbClr>
                </a:solidFill>
                <a:sym typeface="Arial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24405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F0C8EB9-25BC-4C37-B15F-03B7588486D2}"/>
              </a:ext>
            </a:extLst>
          </p:cNvPr>
          <p:cNvSpPr txBox="1"/>
          <p:nvPr/>
        </p:nvSpPr>
        <p:spPr>
          <a:xfrm>
            <a:off x="320819" y="245629"/>
            <a:ext cx="6189515" cy="30777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/>
          <a:p>
            <a:pPr lvl="0" defTabSz="1028836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Python, </a:t>
            </a:r>
            <a:r>
              <a:rPr kumimoji="1" lang="en-US" altLang="ko-KR" sz="1400" b="1" dirty="0" err="1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pyqt</a:t>
            </a:r>
            <a:r>
              <a:rPr kumimoji="1" lang="en-US" altLang="ko-KR" sz="1400" b="1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kumimoji="1" lang="en-US" altLang="ko-KR" sz="1400" b="1" dirty="0" err="1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pybithumb</a:t>
            </a:r>
            <a:r>
              <a:rPr kumimoji="1" lang="en-US" altLang="ko-KR" sz="1400" b="1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kumimoji="1" lang="ko-KR" altLang="en-US" sz="1400" b="1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라이브러리를 활용한 비트코인 시세 </a:t>
            </a:r>
            <a:r>
              <a:rPr kumimoji="1" lang="ko-KR" altLang="en-US" sz="1400" b="1" dirty="0" err="1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호가창</a:t>
            </a:r>
            <a:r>
              <a:rPr kumimoji="1" lang="ko-KR" altLang="en-US" sz="1400" b="1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</a:p>
        </p:txBody>
      </p:sp>
      <p:pic>
        <p:nvPicPr>
          <p:cNvPr id="7170" name="Picture 2" descr="C:\Users\user\Downloads\carbon (20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2" t="4300" r="6969" b="47399"/>
          <a:stretch/>
        </p:blipFill>
        <p:spPr bwMode="auto">
          <a:xfrm>
            <a:off x="320819" y="913541"/>
            <a:ext cx="2794707" cy="374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user\Downloads\carbon (20)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2" t="52622" r="6969" b="2997"/>
          <a:stretch/>
        </p:blipFill>
        <p:spPr bwMode="auto">
          <a:xfrm>
            <a:off x="3188583" y="913541"/>
            <a:ext cx="3041542" cy="374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10">
            <a:extLst>
              <a:ext uri="{FF2B5EF4-FFF2-40B4-BE49-F238E27FC236}">
                <a16:creationId xmlns:a16="http://schemas.microsoft.com/office/drawing/2014/main" id="{4EA3D98C-2983-4C09-B997-193AC1838C65}"/>
              </a:ext>
            </a:extLst>
          </p:cNvPr>
          <p:cNvSpPr/>
          <p:nvPr/>
        </p:nvSpPr>
        <p:spPr>
          <a:xfrm>
            <a:off x="464873" y="2426109"/>
            <a:ext cx="2520945" cy="18727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212E092-4123-4C89-AC67-331F54728856}"/>
              </a:ext>
            </a:extLst>
          </p:cNvPr>
          <p:cNvCxnSpPr/>
          <p:nvPr/>
        </p:nvCxnSpPr>
        <p:spPr>
          <a:xfrm>
            <a:off x="2985818" y="3339120"/>
            <a:ext cx="3745404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10">
            <a:extLst>
              <a:ext uri="{FF2B5EF4-FFF2-40B4-BE49-F238E27FC236}">
                <a16:creationId xmlns:a16="http://schemas.microsoft.com/office/drawing/2014/main" id="{4EA3D98C-2983-4C09-B997-193AC1838C65}"/>
              </a:ext>
            </a:extLst>
          </p:cNvPr>
          <p:cNvSpPr/>
          <p:nvPr/>
        </p:nvSpPr>
        <p:spPr>
          <a:xfrm>
            <a:off x="3273926" y="1417730"/>
            <a:ext cx="2520945" cy="504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212E092-4123-4C89-AC67-331F54728856}"/>
              </a:ext>
            </a:extLst>
          </p:cNvPr>
          <p:cNvCxnSpPr/>
          <p:nvPr/>
        </p:nvCxnSpPr>
        <p:spPr>
          <a:xfrm>
            <a:off x="5794871" y="1669824"/>
            <a:ext cx="1008378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803249" y="1512166"/>
            <a:ext cx="205220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>
                <a:latin typeface="Noto Sans CJK KR Bold" pitchFamily="34" charset="-127"/>
                <a:ea typeface="Noto Sans CJK KR Bold" pitchFamily="34" charset="-127"/>
              </a:rPr>
              <a:t>빗썸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API 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호출하기 위한 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key , value 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값 </a:t>
            </a:r>
            <a:endParaRPr lang="en-US" altLang="ko-KR" sz="900" dirty="0"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저장한 </a:t>
            </a:r>
            <a:r>
              <a:rPr lang="en-US" altLang="ko-KR" sz="900" dirty="0" err="1">
                <a:latin typeface="Noto Sans CJK KR Bold" pitchFamily="34" charset="-127"/>
                <a:ea typeface="Noto Sans CJK KR Bold" pitchFamily="34" charset="-127"/>
              </a:rPr>
              <a:t>bithumb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 txt 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파일 열기 </a:t>
            </a:r>
          </a:p>
        </p:txBody>
      </p:sp>
      <p:sp>
        <p:nvSpPr>
          <p:cNvPr id="13" name="모서리가 둥근 직사각형 10">
            <a:extLst>
              <a:ext uri="{FF2B5EF4-FFF2-40B4-BE49-F238E27FC236}">
                <a16:creationId xmlns:a16="http://schemas.microsoft.com/office/drawing/2014/main" id="{4EA3D98C-2983-4C09-B997-193AC1838C65}"/>
              </a:ext>
            </a:extLst>
          </p:cNvPr>
          <p:cNvSpPr/>
          <p:nvPr/>
        </p:nvSpPr>
        <p:spPr>
          <a:xfrm>
            <a:off x="3273926" y="1934357"/>
            <a:ext cx="2520945" cy="17162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212E092-4123-4C89-AC67-331F54728856}"/>
              </a:ext>
            </a:extLst>
          </p:cNvPr>
          <p:cNvCxnSpPr/>
          <p:nvPr/>
        </p:nvCxnSpPr>
        <p:spPr>
          <a:xfrm>
            <a:off x="5794871" y="2562968"/>
            <a:ext cx="1008378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803249" y="2405310"/>
            <a:ext cx="205220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latin typeface="Noto Sans CJK KR Bold" pitchFamily="34" charset="-127"/>
                <a:ea typeface="Noto Sans CJK KR Bold" pitchFamily="34" charset="-127"/>
              </a:rPr>
              <a:t>PyQT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 widget 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관련 부분 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button 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구현 및 전반적인 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GUI 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객체에 기능 구현 </a:t>
            </a:r>
            <a:endParaRPr lang="en-US" altLang="ko-KR" sz="9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03249" y="3212134"/>
            <a:ext cx="205220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Process spawning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을 사용하여 부모 프로세스가 자식 프로세스를 새롭게 생성함을 요청한다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err="1">
                <a:latin typeface="Noto Sans CJK KR Bold" pitchFamily="34" charset="-127"/>
                <a:ea typeface="Noto Sans CJK KR Bold" pitchFamily="34" charset="-127"/>
              </a:rPr>
              <a:t>업비트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 거래소에서 구독 방식을 통해 전달받은 실시간 데이터를 </a:t>
            </a:r>
            <a:r>
              <a:rPr lang="en-US" altLang="ko-KR" sz="900" dirty="0" err="1">
                <a:latin typeface="Noto Sans CJK KR Bold" pitchFamily="34" charset="-127"/>
                <a:ea typeface="Noto Sans CJK KR Bold" pitchFamily="34" charset="-127"/>
              </a:rPr>
              <a:t>PyQt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를 사용한 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GUI 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프로그램으로 출력</a:t>
            </a:r>
            <a:endParaRPr lang="en-US" altLang="ko-KR" sz="900" dirty="0"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43680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B84007-FFA1-449D-B028-6C4F92699A5B}"/>
              </a:ext>
            </a:extLst>
          </p:cNvPr>
          <p:cNvSpPr txBox="1"/>
          <p:nvPr/>
        </p:nvSpPr>
        <p:spPr>
          <a:xfrm>
            <a:off x="8315816" y="-3047944"/>
            <a:ext cx="7698286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Noto Sans CJK KR Bold" pitchFamily="34" charset="-127"/>
                <a:ea typeface="Noto Sans CJK KR Bold" pitchFamily="34" charset="-127"/>
              </a:rPr>
              <a:t>import</a:t>
            </a:r>
            <a:r>
              <a:rPr lang="ko-KR" altLang="en-US" sz="1200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1200" dirty="0" err="1">
                <a:latin typeface="Noto Sans CJK KR Bold" pitchFamily="34" charset="-127"/>
                <a:ea typeface="Noto Sans CJK KR Bold" pitchFamily="34" charset="-127"/>
              </a:rPr>
              <a:t>RPi.GPIO</a:t>
            </a:r>
            <a:r>
              <a:rPr lang="ko-KR" altLang="en-US" sz="1200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1200" dirty="0" err="1">
                <a:latin typeface="Noto Sans CJK KR Bold" pitchFamily="34" charset="-127"/>
                <a:ea typeface="Noto Sans CJK KR Bold" pitchFamily="34" charset="-127"/>
              </a:rPr>
              <a:t>as</a:t>
            </a:r>
            <a:r>
              <a:rPr lang="ko-KR" altLang="en-US" sz="1200" dirty="0">
                <a:latin typeface="Noto Sans CJK KR Bold" pitchFamily="34" charset="-127"/>
                <a:ea typeface="Noto Sans CJK KR Bold" pitchFamily="34" charset="-127"/>
              </a:rPr>
              <a:t> GPIO</a:t>
            </a:r>
          </a:p>
          <a:p>
            <a:endParaRPr lang="ko-KR" altLang="en-US" sz="1200" dirty="0">
              <a:latin typeface="Noto Sans CJK KR Bold" pitchFamily="34" charset="-127"/>
              <a:ea typeface="Noto Sans CJK KR Bold" pitchFamily="34" charset="-127"/>
            </a:endParaRPr>
          </a:p>
          <a:p>
            <a:r>
              <a:rPr lang="ko-KR" altLang="en-US" sz="1200" dirty="0" err="1">
                <a:latin typeface="Noto Sans CJK KR Bold" pitchFamily="34" charset="-127"/>
                <a:ea typeface="Noto Sans CJK KR Bold" pitchFamily="34" charset="-127"/>
              </a:rPr>
              <a:t>import</a:t>
            </a:r>
            <a:r>
              <a:rPr lang="ko-KR" altLang="en-US" sz="1200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1200" dirty="0" err="1">
                <a:latin typeface="Noto Sans CJK KR Bold" pitchFamily="34" charset="-127"/>
                <a:ea typeface="Noto Sans CJK KR Bold" pitchFamily="34" charset="-127"/>
              </a:rPr>
              <a:t>re</a:t>
            </a:r>
            <a:endParaRPr lang="ko-KR" altLang="en-US" sz="1200" dirty="0">
              <a:latin typeface="Noto Sans CJK KR Bold" pitchFamily="34" charset="-127"/>
              <a:ea typeface="Noto Sans CJK KR Bold" pitchFamily="34" charset="-127"/>
            </a:endParaRPr>
          </a:p>
          <a:p>
            <a:r>
              <a:rPr lang="ko-KR" altLang="en-US" sz="1200" dirty="0" err="1">
                <a:latin typeface="Noto Sans CJK KR Bold" pitchFamily="34" charset="-127"/>
                <a:ea typeface="Noto Sans CJK KR Bold" pitchFamily="34" charset="-127"/>
              </a:rPr>
              <a:t>import</a:t>
            </a:r>
            <a:r>
              <a:rPr lang="ko-KR" altLang="en-US" sz="1200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1200" dirty="0" err="1">
                <a:latin typeface="Noto Sans CJK KR Bold" pitchFamily="34" charset="-127"/>
                <a:ea typeface="Noto Sans CJK KR Bold" pitchFamily="34" charset="-127"/>
              </a:rPr>
              <a:t>time</a:t>
            </a:r>
            <a:endParaRPr lang="ko-KR" altLang="en-US" sz="1200" dirty="0">
              <a:latin typeface="Noto Sans CJK KR Bold" pitchFamily="34" charset="-127"/>
              <a:ea typeface="Noto Sans CJK KR Bold" pitchFamily="34" charset="-127"/>
            </a:endParaRPr>
          </a:p>
          <a:p>
            <a:r>
              <a:rPr lang="ko-KR" altLang="en-US" sz="1200" dirty="0" err="1">
                <a:latin typeface="Noto Sans CJK KR Bold" pitchFamily="34" charset="-127"/>
                <a:ea typeface="Noto Sans CJK KR Bold" pitchFamily="34" charset="-127"/>
              </a:rPr>
              <a:t>import</a:t>
            </a:r>
            <a:r>
              <a:rPr lang="ko-KR" altLang="en-US" sz="1200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1200" dirty="0" err="1">
                <a:latin typeface="Noto Sans CJK KR Bold" pitchFamily="34" charset="-127"/>
                <a:ea typeface="Noto Sans CJK KR Bold" pitchFamily="34" charset="-127"/>
              </a:rPr>
              <a:t>argparse</a:t>
            </a:r>
            <a:endParaRPr lang="ko-KR" altLang="en-US" sz="1200" dirty="0">
              <a:latin typeface="Noto Sans CJK KR Bold" pitchFamily="34" charset="-127"/>
              <a:ea typeface="Noto Sans CJK KR Bold" pitchFamily="34" charset="-127"/>
            </a:endParaRPr>
          </a:p>
          <a:p>
            <a:endParaRPr lang="ko-KR" altLang="en-US" sz="1200" dirty="0">
              <a:latin typeface="Noto Sans CJK KR Bold" pitchFamily="34" charset="-127"/>
              <a:ea typeface="Noto Sans CJK KR Bold" pitchFamily="34" charset="-127"/>
            </a:endParaRPr>
          </a:p>
          <a:p>
            <a:r>
              <a:rPr lang="ko-KR" altLang="en-US" sz="1200" dirty="0" err="1">
                <a:latin typeface="Noto Sans CJK KR Bold" pitchFamily="34" charset="-127"/>
                <a:ea typeface="Noto Sans CJK KR Bold" pitchFamily="34" charset="-127"/>
              </a:rPr>
              <a:t>from</a:t>
            </a:r>
            <a:r>
              <a:rPr lang="ko-KR" altLang="en-US" sz="1200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1200" dirty="0" err="1">
                <a:latin typeface="Noto Sans CJK KR Bold" pitchFamily="34" charset="-127"/>
                <a:ea typeface="Noto Sans CJK KR Bold" pitchFamily="34" charset="-127"/>
              </a:rPr>
              <a:t>luma.led_matrix.device</a:t>
            </a:r>
            <a:r>
              <a:rPr lang="ko-KR" altLang="en-US" sz="1200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1200" dirty="0" err="1">
                <a:latin typeface="Noto Sans CJK KR Bold" pitchFamily="34" charset="-127"/>
                <a:ea typeface="Noto Sans CJK KR Bold" pitchFamily="34" charset="-127"/>
              </a:rPr>
              <a:t>import</a:t>
            </a:r>
            <a:r>
              <a:rPr lang="ko-KR" altLang="en-US" sz="1200" dirty="0">
                <a:latin typeface="Noto Sans CJK KR Bold" pitchFamily="34" charset="-127"/>
                <a:ea typeface="Noto Sans CJK KR Bold" pitchFamily="34" charset="-127"/>
              </a:rPr>
              <a:t> max7219</a:t>
            </a:r>
          </a:p>
          <a:p>
            <a:r>
              <a:rPr lang="ko-KR" altLang="en-US" sz="1200" dirty="0" err="1">
                <a:latin typeface="Noto Sans CJK KR Bold" pitchFamily="34" charset="-127"/>
                <a:ea typeface="Noto Sans CJK KR Bold" pitchFamily="34" charset="-127"/>
              </a:rPr>
              <a:t>from</a:t>
            </a:r>
            <a:r>
              <a:rPr lang="ko-KR" altLang="en-US" sz="1200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1200" dirty="0" err="1">
                <a:latin typeface="Noto Sans CJK KR Bold" pitchFamily="34" charset="-127"/>
                <a:ea typeface="Noto Sans CJK KR Bold" pitchFamily="34" charset="-127"/>
              </a:rPr>
              <a:t>luma.core.interface.serial</a:t>
            </a:r>
            <a:r>
              <a:rPr lang="ko-KR" altLang="en-US" sz="1200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1200" dirty="0" err="1">
                <a:latin typeface="Noto Sans CJK KR Bold" pitchFamily="34" charset="-127"/>
                <a:ea typeface="Noto Sans CJK KR Bold" pitchFamily="34" charset="-127"/>
              </a:rPr>
              <a:t>import</a:t>
            </a:r>
            <a:r>
              <a:rPr lang="ko-KR" altLang="en-US" sz="1200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1200" dirty="0" err="1">
                <a:latin typeface="Noto Sans CJK KR Bold" pitchFamily="34" charset="-127"/>
                <a:ea typeface="Noto Sans CJK KR Bold" pitchFamily="34" charset="-127"/>
              </a:rPr>
              <a:t>spi</a:t>
            </a:r>
            <a:r>
              <a:rPr lang="ko-KR" altLang="en-US" sz="1200" dirty="0">
                <a:latin typeface="Noto Sans CJK KR Bold" pitchFamily="34" charset="-127"/>
                <a:ea typeface="Noto Sans CJK KR Bold" pitchFamily="34" charset="-127"/>
              </a:rPr>
              <a:t>, </a:t>
            </a:r>
            <a:r>
              <a:rPr lang="ko-KR" altLang="en-US" sz="1200" dirty="0" err="1">
                <a:latin typeface="Noto Sans CJK KR Bold" pitchFamily="34" charset="-127"/>
                <a:ea typeface="Noto Sans CJK KR Bold" pitchFamily="34" charset="-127"/>
              </a:rPr>
              <a:t>noop</a:t>
            </a:r>
            <a:endParaRPr lang="ko-KR" altLang="en-US" sz="1200" dirty="0">
              <a:latin typeface="Noto Sans CJK KR Bold" pitchFamily="34" charset="-127"/>
              <a:ea typeface="Noto Sans CJK KR Bold" pitchFamily="34" charset="-127"/>
            </a:endParaRPr>
          </a:p>
          <a:p>
            <a:r>
              <a:rPr lang="ko-KR" altLang="en-US" sz="1200" dirty="0" err="1">
                <a:latin typeface="Noto Sans CJK KR Bold" pitchFamily="34" charset="-127"/>
                <a:ea typeface="Noto Sans CJK KR Bold" pitchFamily="34" charset="-127"/>
              </a:rPr>
              <a:t>from</a:t>
            </a:r>
            <a:r>
              <a:rPr lang="ko-KR" altLang="en-US" sz="1200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1200" dirty="0" err="1">
                <a:latin typeface="Noto Sans CJK KR Bold" pitchFamily="34" charset="-127"/>
                <a:ea typeface="Noto Sans CJK KR Bold" pitchFamily="34" charset="-127"/>
              </a:rPr>
              <a:t>luma.core.render</a:t>
            </a:r>
            <a:r>
              <a:rPr lang="ko-KR" altLang="en-US" sz="1200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1200" dirty="0" err="1">
                <a:latin typeface="Noto Sans CJK KR Bold" pitchFamily="34" charset="-127"/>
                <a:ea typeface="Noto Sans CJK KR Bold" pitchFamily="34" charset="-127"/>
              </a:rPr>
              <a:t>import</a:t>
            </a:r>
            <a:r>
              <a:rPr lang="ko-KR" altLang="en-US" sz="1200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1200" dirty="0" err="1">
                <a:latin typeface="Noto Sans CJK KR Bold" pitchFamily="34" charset="-127"/>
                <a:ea typeface="Noto Sans CJK KR Bold" pitchFamily="34" charset="-127"/>
              </a:rPr>
              <a:t>canvas</a:t>
            </a:r>
            <a:endParaRPr lang="ko-KR" altLang="en-US" sz="1200" dirty="0">
              <a:latin typeface="Noto Sans CJK KR Bold" pitchFamily="34" charset="-127"/>
              <a:ea typeface="Noto Sans CJK KR Bold" pitchFamily="34" charset="-127"/>
            </a:endParaRPr>
          </a:p>
          <a:p>
            <a:r>
              <a:rPr lang="ko-KR" altLang="en-US" sz="1200" dirty="0" err="1">
                <a:latin typeface="Noto Sans CJK KR Bold" pitchFamily="34" charset="-127"/>
                <a:ea typeface="Noto Sans CJK KR Bold" pitchFamily="34" charset="-127"/>
              </a:rPr>
              <a:t>from</a:t>
            </a:r>
            <a:r>
              <a:rPr lang="ko-KR" altLang="en-US" sz="1200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1200" dirty="0" err="1">
                <a:latin typeface="Noto Sans CJK KR Bold" pitchFamily="34" charset="-127"/>
                <a:ea typeface="Noto Sans CJK KR Bold" pitchFamily="34" charset="-127"/>
              </a:rPr>
              <a:t>luma.core.virtual</a:t>
            </a:r>
            <a:r>
              <a:rPr lang="ko-KR" altLang="en-US" sz="1200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1200" dirty="0" err="1">
                <a:latin typeface="Noto Sans CJK KR Bold" pitchFamily="34" charset="-127"/>
                <a:ea typeface="Noto Sans CJK KR Bold" pitchFamily="34" charset="-127"/>
              </a:rPr>
              <a:t>import</a:t>
            </a:r>
            <a:r>
              <a:rPr lang="ko-KR" altLang="en-US" sz="1200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1200" dirty="0" err="1">
                <a:latin typeface="Noto Sans CJK KR Bold" pitchFamily="34" charset="-127"/>
                <a:ea typeface="Noto Sans CJK KR Bold" pitchFamily="34" charset="-127"/>
              </a:rPr>
              <a:t>viewport</a:t>
            </a:r>
            <a:endParaRPr lang="ko-KR" altLang="en-US" sz="1200" dirty="0">
              <a:latin typeface="Noto Sans CJK KR Bold" pitchFamily="34" charset="-127"/>
              <a:ea typeface="Noto Sans CJK KR Bold" pitchFamily="34" charset="-127"/>
            </a:endParaRPr>
          </a:p>
          <a:p>
            <a:r>
              <a:rPr lang="ko-KR" altLang="en-US" sz="1200" dirty="0" err="1">
                <a:latin typeface="Noto Sans CJK KR Bold" pitchFamily="34" charset="-127"/>
                <a:ea typeface="Noto Sans CJK KR Bold" pitchFamily="34" charset="-127"/>
              </a:rPr>
              <a:t>from</a:t>
            </a:r>
            <a:r>
              <a:rPr lang="ko-KR" altLang="en-US" sz="1200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1200" dirty="0" err="1">
                <a:latin typeface="Noto Sans CJK KR Bold" pitchFamily="34" charset="-127"/>
                <a:ea typeface="Noto Sans CJK KR Bold" pitchFamily="34" charset="-127"/>
              </a:rPr>
              <a:t>luma.core.legacy</a:t>
            </a:r>
            <a:r>
              <a:rPr lang="ko-KR" altLang="en-US" sz="1200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1200" dirty="0" err="1">
                <a:latin typeface="Noto Sans CJK KR Bold" pitchFamily="34" charset="-127"/>
                <a:ea typeface="Noto Sans CJK KR Bold" pitchFamily="34" charset="-127"/>
              </a:rPr>
              <a:t>import</a:t>
            </a:r>
            <a:r>
              <a:rPr lang="ko-KR" altLang="en-US" sz="1200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1200" dirty="0" err="1">
                <a:latin typeface="Noto Sans CJK KR Bold" pitchFamily="34" charset="-127"/>
                <a:ea typeface="Noto Sans CJK KR Bold" pitchFamily="34" charset="-127"/>
              </a:rPr>
              <a:t>text</a:t>
            </a:r>
            <a:r>
              <a:rPr lang="ko-KR" altLang="en-US" sz="1200" dirty="0">
                <a:latin typeface="Noto Sans CJK KR Bold" pitchFamily="34" charset="-127"/>
                <a:ea typeface="Noto Sans CJK KR Bold" pitchFamily="34" charset="-127"/>
              </a:rPr>
              <a:t>, </a:t>
            </a:r>
            <a:r>
              <a:rPr lang="ko-KR" altLang="en-US" sz="1200" dirty="0" err="1">
                <a:latin typeface="Noto Sans CJK KR Bold" pitchFamily="34" charset="-127"/>
                <a:ea typeface="Noto Sans CJK KR Bold" pitchFamily="34" charset="-127"/>
              </a:rPr>
              <a:t>show_message</a:t>
            </a:r>
            <a:endParaRPr lang="ko-KR" altLang="en-US" sz="1200" dirty="0">
              <a:latin typeface="Noto Sans CJK KR Bold" pitchFamily="34" charset="-127"/>
              <a:ea typeface="Noto Sans CJK KR Bold" pitchFamily="34" charset="-127"/>
            </a:endParaRPr>
          </a:p>
          <a:p>
            <a:r>
              <a:rPr lang="ko-KR" altLang="en-US" sz="1200" dirty="0" err="1">
                <a:latin typeface="Noto Sans CJK KR Bold" pitchFamily="34" charset="-127"/>
                <a:ea typeface="Noto Sans CJK KR Bold" pitchFamily="34" charset="-127"/>
              </a:rPr>
              <a:t>from</a:t>
            </a:r>
            <a:r>
              <a:rPr lang="ko-KR" altLang="en-US" sz="1200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1200" dirty="0" err="1">
                <a:latin typeface="Noto Sans CJK KR Bold" pitchFamily="34" charset="-127"/>
                <a:ea typeface="Noto Sans CJK KR Bold" pitchFamily="34" charset="-127"/>
              </a:rPr>
              <a:t>luma.core.legacy.font</a:t>
            </a:r>
            <a:r>
              <a:rPr lang="ko-KR" altLang="en-US" sz="1200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1200" dirty="0" err="1">
                <a:latin typeface="Noto Sans CJK KR Bold" pitchFamily="34" charset="-127"/>
                <a:ea typeface="Noto Sans CJK KR Bold" pitchFamily="34" charset="-127"/>
              </a:rPr>
              <a:t>import</a:t>
            </a:r>
            <a:r>
              <a:rPr lang="ko-KR" altLang="en-US" sz="1200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1200" dirty="0" err="1">
                <a:latin typeface="Noto Sans CJK KR Bold" pitchFamily="34" charset="-127"/>
                <a:ea typeface="Noto Sans CJK KR Bold" pitchFamily="34" charset="-127"/>
              </a:rPr>
              <a:t>proportional</a:t>
            </a:r>
            <a:r>
              <a:rPr lang="ko-KR" altLang="en-US" sz="1200" dirty="0">
                <a:latin typeface="Noto Sans CJK KR Bold" pitchFamily="34" charset="-127"/>
                <a:ea typeface="Noto Sans CJK KR Bold" pitchFamily="34" charset="-127"/>
              </a:rPr>
              <a:t>, CP437_FONT, TINY_FONT, SINCLAIR_FONT, LCD_FONT</a:t>
            </a:r>
          </a:p>
        </p:txBody>
      </p:sp>
      <p:pic>
        <p:nvPicPr>
          <p:cNvPr id="5123" name="Picture 3" descr="C:\Users\user\Downloads\carbon (18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0" t="6280" r="6736" b="4635"/>
          <a:stretch/>
        </p:blipFill>
        <p:spPr bwMode="auto">
          <a:xfrm>
            <a:off x="621464" y="841513"/>
            <a:ext cx="2737026" cy="396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621464" y="2170706"/>
            <a:ext cx="1139895" cy="3928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21464" y="2592962"/>
            <a:ext cx="2436381" cy="9855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2" idx="3"/>
          </p:cNvCxnSpPr>
          <p:nvPr/>
        </p:nvCxnSpPr>
        <p:spPr>
          <a:xfrm flipV="1">
            <a:off x="1761359" y="1892437"/>
            <a:ext cx="2809053" cy="474707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  <a:stCxn id="10" idx="3"/>
            <a:endCxn id="13" idx="1"/>
          </p:cNvCxnSpPr>
          <p:nvPr/>
        </p:nvCxnSpPr>
        <p:spPr>
          <a:xfrm>
            <a:off x="3057845" y="3085751"/>
            <a:ext cx="1512566" cy="56554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0C8EB9-25BC-4C37-B15F-03B7588486D2}"/>
              </a:ext>
            </a:extLst>
          </p:cNvPr>
          <p:cNvSpPr txBox="1"/>
          <p:nvPr/>
        </p:nvSpPr>
        <p:spPr>
          <a:xfrm>
            <a:off x="320819" y="245629"/>
            <a:ext cx="6412333" cy="30777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/>
          <a:p>
            <a:pPr lvl="0" defTabSz="1028836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인체감지센서로 프로젝트 </a:t>
            </a:r>
            <a:r>
              <a:rPr kumimoji="1" lang="en-US" altLang="ko-KR" sz="1400" b="1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on   +   8*8 </a:t>
            </a:r>
            <a:r>
              <a:rPr kumimoji="1" lang="ko-KR" altLang="en-US" sz="1400" b="1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도트매트릭스로 프로젝트 제목 띄우기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562720" y="849816"/>
            <a:ext cx="804615" cy="27328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코드 목적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 : </a:t>
            </a:r>
            <a:endParaRPr lang="ko-KR" altLang="en-US" sz="9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7334" y="841513"/>
            <a:ext cx="4668751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인체감지 센서의 일정 값을 받아와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, 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프로젝트 제목을 출력하며 호가창의 시작을 알린다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.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570412" y="1617220"/>
            <a:ext cx="417688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GPIO 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핀 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21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번 사용</a:t>
            </a:r>
            <a:endParaRPr lang="en-US" altLang="ko-KR" sz="900" dirty="0">
              <a:latin typeface="Noto Sans CJK KR Bold" pitchFamily="34" charset="-127"/>
              <a:ea typeface="Noto Sans CJK KR Bold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while </a:t>
            </a:r>
            <a:r>
              <a:rPr lang="en-US" altLang="ko-KR" sz="900" dirty="0" err="1">
                <a:latin typeface="Noto Sans CJK KR Bold" pitchFamily="34" charset="-127"/>
                <a:ea typeface="Noto Sans CJK KR Bold" pitchFamily="34" charset="-127"/>
              </a:rPr>
              <a:t>GPIO.input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(</a:t>
            </a:r>
            <a:r>
              <a:rPr lang="en-US" altLang="ko-KR" sz="900" dirty="0" err="1">
                <a:latin typeface="Noto Sans CJK KR Bold" pitchFamily="34" charset="-127"/>
                <a:ea typeface="Noto Sans CJK KR Bold" pitchFamily="34" charset="-127"/>
              </a:rPr>
              <a:t>pirPin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) 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통하여 </a:t>
            </a:r>
            <a:r>
              <a:rPr lang="ko-KR" altLang="en-US" sz="900" dirty="0" err="1">
                <a:latin typeface="Noto Sans CJK KR Bold" pitchFamily="34" charset="-127"/>
                <a:ea typeface="Noto Sans CJK KR Bold" pitchFamily="34" charset="-127"/>
              </a:rPr>
              <a:t>입력값이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 계속 들어오게 하고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센서가 별다른 반응 없으면 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"No motion" 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메시지 호출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dirty="0" err="1">
                <a:latin typeface="Noto Sans CJK KR Bold" pitchFamily="34" charset="-127"/>
                <a:ea typeface="Noto Sans CJK KR Bold" pitchFamily="34" charset="-127"/>
              </a:rPr>
              <a:t>pir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센서가 위로 움직이는 물체에 반응하면 </a:t>
            </a:r>
            <a:endParaRPr lang="en-US" altLang="ko-KR" sz="900" dirty="0"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       "Motion detected!" 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메시지 호출되고 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        while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문 종료되면서 도트매트릭스 켜짐과 동시에 모니터 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on 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570411" y="3085751"/>
            <a:ext cx="4465673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max7219 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라이브러리 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(dot matrix lib)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 사용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msg 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변수에 프로그램 제목 저장 후 </a:t>
            </a:r>
            <a:r>
              <a:rPr lang="ko-KR" altLang="en-US" sz="900" dirty="0" err="1">
                <a:latin typeface="Noto Sans CJK KR Bold" pitchFamily="34" charset="-127"/>
                <a:ea typeface="Noto Sans CJK KR Bold" pitchFamily="34" charset="-127"/>
              </a:rPr>
              <a:t>도트매트릭스에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 호출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    (LCD_PONT 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사용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, </a:t>
            </a:r>
            <a:r>
              <a:rPr lang="en-US" altLang="ko-KR" sz="900" dirty="0" err="1">
                <a:latin typeface="Noto Sans CJK KR Bold" pitchFamily="34" charset="-127"/>
                <a:ea typeface="Noto Sans CJK KR Bold" pitchFamily="34" charset="-127"/>
              </a:rPr>
              <a:t>scroll_delay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 = 0.08)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msg 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변수에 위와 동일하게 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'Welcome' 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메시지 저장 후 </a:t>
            </a:r>
            <a:r>
              <a:rPr lang="ko-KR" altLang="en-US" sz="900" dirty="0" err="1">
                <a:latin typeface="Noto Sans CJK KR Bold" pitchFamily="34" charset="-127"/>
                <a:ea typeface="Noto Sans CJK KR Bold" pitchFamily="34" charset="-127"/>
              </a:rPr>
              <a:t>도트매트릭스에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 호출</a:t>
            </a:r>
            <a:endParaRPr lang="en-US" altLang="ko-KR" sz="900" dirty="0"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    (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기본 폰트 사용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, </a:t>
            </a:r>
            <a:r>
              <a:rPr lang="en-US" altLang="ko-KR" sz="900" dirty="0" err="1">
                <a:latin typeface="Noto Sans CJK KR Bold" pitchFamily="34" charset="-127"/>
                <a:ea typeface="Noto Sans CJK KR Bold" pitchFamily="34" charset="-127"/>
              </a:rPr>
              <a:t>scroll_delay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 = 0.05)</a:t>
            </a:r>
            <a:endParaRPr lang="ko-KR" altLang="en-US" sz="900" dirty="0"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137993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0C8EB9-25BC-4C37-B15F-03B7588486D2}"/>
              </a:ext>
            </a:extLst>
          </p:cNvPr>
          <p:cNvSpPr txBox="1"/>
          <p:nvPr/>
        </p:nvSpPr>
        <p:spPr>
          <a:xfrm>
            <a:off x="320819" y="245629"/>
            <a:ext cx="4075155" cy="30777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en-US" sz="1400" b="1" i="0" u="none" baseline="0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16*32 </a:t>
            </a:r>
            <a:r>
              <a:rPr kumimoji="1" lang="ko-KR" altLang="en-US" sz="1400" b="1" i="0" u="none" baseline="0" dirty="0" err="1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도트매트릭스에</a:t>
            </a:r>
            <a:r>
              <a:rPr kumimoji="1" lang="ko-KR" altLang="en-US" sz="1400" b="1" i="0" u="none" baseline="0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시세 </a:t>
            </a:r>
            <a:r>
              <a:rPr kumimoji="1" lang="en-US" altLang="ko-KR" sz="1400" b="1" i="0" u="none" baseline="0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+ </a:t>
            </a:r>
            <a:r>
              <a:rPr kumimoji="1" lang="ko-KR" altLang="en-US" sz="1400" b="1" i="0" u="none" baseline="0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현재시각 띄우기</a:t>
            </a:r>
          </a:p>
        </p:txBody>
      </p:sp>
      <p:pic>
        <p:nvPicPr>
          <p:cNvPr id="6146" name="Picture 2" descr="C:\Users\user\Downloads\carbon (19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0" t="7199" r="13527" b="5128"/>
          <a:stretch/>
        </p:blipFill>
        <p:spPr bwMode="auto">
          <a:xfrm>
            <a:off x="621463" y="841512"/>
            <a:ext cx="2826775" cy="396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모서리가 둥근 직사각형 9"/>
          <p:cNvSpPr/>
          <p:nvPr/>
        </p:nvSpPr>
        <p:spPr>
          <a:xfrm>
            <a:off x="752981" y="1650363"/>
            <a:ext cx="2664999" cy="2881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16659" y="2858269"/>
            <a:ext cx="2436381" cy="15125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253040" y="3614552"/>
            <a:ext cx="1584594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431284" y="1794417"/>
            <a:ext cx="1584594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64569" y="2015590"/>
            <a:ext cx="1512567" cy="2881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383377" y="2159644"/>
            <a:ext cx="2632501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036413" y="1648806"/>
            <a:ext cx="4104412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latin typeface="Noto Sans CJK KR Bold" pitchFamily="34" charset="-127"/>
                <a:ea typeface="Noto Sans CJK KR Bold" pitchFamily="34" charset="-127"/>
              </a:rPr>
              <a:t>Init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을 하는 </a:t>
            </a:r>
            <a:r>
              <a:rPr lang="ko-KR" altLang="en-US" sz="900" dirty="0" err="1">
                <a:latin typeface="Noto Sans CJK KR Bold" pitchFamily="34" charset="-127"/>
                <a:ea typeface="Noto Sans CJK KR Bold" pitchFamily="34" charset="-127"/>
              </a:rPr>
              <a:t>노드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-&gt; error 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발생 시 어떠한 </a:t>
            </a:r>
            <a:r>
              <a:rPr lang="en-US" altLang="ko-KR" sz="900" dirty="0" err="1">
                <a:latin typeface="Noto Sans CJK KR Bold" pitchFamily="34" charset="-127"/>
                <a:ea typeface="Noto Sans CJK KR Bold" pitchFamily="34" charset="-127"/>
              </a:rPr>
              <a:t>msg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가 출력이 되어야 하는지 명시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562720" y="849816"/>
            <a:ext cx="804615" cy="27328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코드 목적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 : </a:t>
            </a:r>
            <a:endParaRPr lang="ko-KR" altLang="en-US" sz="9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67334" y="756937"/>
            <a:ext cx="4668751" cy="485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>
                <a:latin typeface="Noto Sans CJK KR Bold" pitchFamily="34" charset="-127"/>
                <a:ea typeface="Noto Sans CJK KR Bold" pitchFamily="34" charset="-127"/>
              </a:rPr>
              <a:t>라즈베리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 파이 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1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번에 있는 호가창의 비트 코인 시세를 받아와서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, 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그 시세를 배열로 저장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그리고 시간마다 변동하는 그 시세를 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16*32 dot matrix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에 출력하고자 한다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. 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036413" y="2015590"/>
            <a:ext cx="3927645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- </a:t>
            </a:r>
            <a:r>
              <a:rPr lang="en-US" altLang="ko-KR" sz="900" dirty="0" err="1">
                <a:latin typeface="Noto Sans CJK KR Bold" pitchFamily="34" charset="-127"/>
                <a:ea typeface="Noto Sans CJK KR Bold" pitchFamily="34" charset="-127"/>
              </a:rPr>
              <a:t>Offscreen_canvas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와 같은 해당 라이브러리에서 제공하는 </a:t>
            </a:r>
            <a:r>
              <a:rPr lang="en-US" altLang="ko-KR" sz="900" dirty="0" err="1">
                <a:latin typeface="Noto Sans CJK KR Bold" pitchFamily="34" charset="-127"/>
                <a:ea typeface="Noto Sans CJK KR Bold" pitchFamily="34" charset="-127"/>
              </a:rPr>
              <a:t>rgbmatrix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를 </a:t>
            </a:r>
            <a:endParaRPr lang="en-US" altLang="ko-KR" sz="900" dirty="0"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받아와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, led 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창에 띄워지게 함 </a:t>
            </a:r>
            <a:endParaRPr lang="en-US" altLang="ko-KR" sz="900" dirty="0"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- time 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모듈을 사용하여 현재 시각 변수 등록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37635" y="3360636"/>
            <a:ext cx="41264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time 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모듈을 사용하여 현재 시각을 받아온다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.  </a:t>
            </a:r>
            <a:r>
              <a:rPr lang="en-US" altLang="ko-KR" sz="900" dirty="0" err="1">
                <a:latin typeface="Noto Sans CJK KR Bold" pitchFamily="34" charset="-127"/>
                <a:ea typeface="Noto Sans CJK KR Bold" pitchFamily="34" charset="-127"/>
              </a:rPr>
              <a:t>Now.strftime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(‘%H : %M :%S’) 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를 사용해서 데이터를 받는다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dirty="0" err="1">
                <a:latin typeface="Noto Sans CJK KR Bold" pitchFamily="34" charset="-127"/>
                <a:ea typeface="Noto Sans CJK KR Bold" pitchFamily="34" charset="-127"/>
              </a:rPr>
              <a:t>Bit_Data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라는 변수로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, </a:t>
            </a:r>
            <a:r>
              <a:rPr lang="ko-KR" altLang="en-US" sz="900" dirty="0" err="1">
                <a:latin typeface="Noto Sans CJK KR Bold" pitchFamily="34" charset="-127"/>
                <a:ea typeface="Noto Sans CJK KR Bold" pitchFamily="34" charset="-127"/>
              </a:rPr>
              <a:t>라즈베리파이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1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번에 있는 비트코인 시세를 받는다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.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dirty="0" err="1">
                <a:latin typeface="Noto Sans CJK KR Bold" pitchFamily="34" charset="-127"/>
                <a:ea typeface="Noto Sans CJK KR Bold" pitchFamily="34" charset="-127"/>
              </a:rPr>
              <a:t>Graphics.DrawText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하는 함수를 사용해 </a:t>
            </a:r>
            <a:r>
              <a:rPr lang="en-US" altLang="ko-KR" sz="900" dirty="0" err="1">
                <a:latin typeface="Noto Sans CJK KR Bold" pitchFamily="34" charset="-127"/>
                <a:ea typeface="Noto Sans CJK KR Bold" pitchFamily="34" charset="-127"/>
              </a:rPr>
              <a:t>bit_Data</a:t>
            </a: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를 출력한다</a:t>
            </a:r>
            <a:r>
              <a:rPr lang="en-US" altLang="ko-KR" sz="900" dirty="0">
                <a:latin typeface="Noto Sans CJK KR Bold" pitchFamily="34" charset="-127"/>
                <a:ea typeface="Noto Sans CJK KR Bold" pitchFamily="34" charset="-127"/>
              </a:rPr>
              <a:t>.  </a:t>
            </a:r>
            <a:endParaRPr lang="ko-KR" altLang="en-US" sz="900" dirty="0"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155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20" name="Group 1"/>
          <p:cNvGrpSpPr/>
          <p:nvPr/>
        </p:nvGrpSpPr>
        <p:grpSpPr>
          <a:xfrm>
            <a:off x="3487088" y="911053"/>
            <a:ext cx="2391948" cy="2396692"/>
            <a:chOff x="3487088" y="911053"/>
            <a:chExt cx="2391948" cy="2396692"/>
          </a:xfrm>
        </p:grpSpPr>
        <p:sp>
          <p:nvSpPr>
            <p:cNvPr id="34821" name="자유형: 도형 34820"/>
            <p:cNvSpPr/>
            <p:nvPr/>
          </p:nvSpPr>
          <p:spPr>
            <a:xfrm>
              <a:off x="3487088" y="1747534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0" y="982"/>
                  </a:lnTo>
                  <a:lnTo>
                    <a:pt x="981" y="982"/>
                  </a:lnTo>
                  <a:lnTo>
                    <a:pt x="9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79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4822" name="자유형: 도형 34821"/>
            <p:cNvSpPr/>
            <p:nvPr/>
          </p:nvSpPr>
          <p:spPr>
            <a:xfrm>
              <a:off x="3487088" y="1747534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4823" name="자유형: 도형 34822"/>
            <p:cNvSpPr/>
            <p:nvPr/>
          </p:nvSpPr>
          <p:spPr>
            <a:xfrm>
              <a:off x="3512485" y="1722138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4824" name="자유형: 도형 34823"/>
            <p:cNvSpPr/>
            <p:nvPr/>
          </p:nvSpPr>
          <p:spPr>
            <a:xfrm>
              <a:off x="3537881" y="1696741"/>
              <a:ext cx="1557085" cy="1560211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4825" name="자유형: 도형 34824"/>
            <p:cNvSpPr/>
            <p:nvPr/>
          </p:nvSpPr>
          <p:spPr>
            <a:xfrm>
              <a:off x="3563278" y="1671344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4826" name="자유형: 도형 34825"/>
            <p:cNvSpPr/>
            <p:nvPr/>
          </p:nvSpPr>
          <p:spPr>
            <a:xfrm>
              <a:off x="3588675" y="1645947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4827" name="자유형: 도형 34826"/>
            <p:cNvSpPr/>
            <p:nvPr/>
          </p:nvSpPr>
          <p:spPr>
            <a:xfrm>
              <a:off x="3614072" y="1620550"/>
              <a:ext cx="1557029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4828" name="자유형: 도형 34827"/>
            <p:cNvSpPr/>
            <p:nvPr/>
          </p:nvSpPr>
          <p:spPr>
            <a:xfrm>
              <a:off x="3639469" y="1595153"/>
              <a:ext cx="1557029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4829" name="자유형: 도형 34828"/>
            <p:cNvSpPr/>
            <p:nvPr/>
          </p:nvSpPr>
          <p:spPr>
            <a:xfrm>
              <a:off x="3663304" y="1569756"/>
              <a:ext cx="1558592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4830" name="자유형: 도형 34829"/>
            <p:cNvSpPr/>
            <p:nvPr/>
          </p:nvSpPr>
          <p:spPr>
            <a:xfrm>
              <a:off x="3690263" y="1544359"/>
              <a:ext cx="1555467" cy="1560211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4831" name="자유형: 도형 34830"/>
            <p:cNvSpPr/>
            <p:nvPr/>
          </p:nvSpPr>
          <p:spPr>
            <a:xfrm>
              <a:off x="3714097" y="1518962"/>
              <a:ext cx="1557029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4832" name="자유형: 도형 34831"/>
            <p:cNvSpPr/>
            <p:nvPr/>
          </p:nvSpPr>
          <p:spPr>
            <a:xfrm>
              <a:off x="3739439" y="1493565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4836" name="자유형: 도형 34835"/>
            <p:cNvSpPr/>
            <p:nvPr/>
          </p:nvSpPr>
          <p:spPr>
            <a:xfrm>
              <a:off x="3764836" y="1468168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4837" name="자유형: 도형 34836"/>
            <p:cNvSpPr/>
            <p:nvPr/>
          </p:nvSpPr>
          <p:spPr>
            <a:xfrm>
              <a:off x="3790233" y="1442771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4838" name="자유형: 도형 34837"/>
            <p:cNvSpPr/>
            <p:nvPr/>
          </p:nvSpPr>
          <p:spPr>
            <a:xfrm>
              <a:off x="3815630" y="1417374"/>
              <a:ext cx="1557085" cy="1560211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4839" name="자유형: 도형 34838"/>
            <p:cNvSpPr/>
            <p:nvPr/>
          </p:nvSpPr>
          <p:spPr>
            <a:xfrm>
              <a:off x="3841027" y="1391977"/>
              <a:ext cx="1557085" cy="1560211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4840" name="자유형: 도형 34839"/>
            <p:cNvSpPr/>
            <p:nvPr/>
          </p:nvSpPr>
          <p:spPr>
            <a:xfrm>
              <a:off x="3866424" y="1366580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4841" name="자유형: 도형 34840"/>
            <p:cNvSpPr/>
            <p:nvPr/>
          </p:nvSpPr>
          <p:spPr>
            <a:xfrm>
              <a:off x="3891820" y="1341183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4842" name="자유형: 도형 34841"/>
            <p:cNvSpPr/>
            <p:nvPr/>
          </p:nvSpPr>
          <p:spPr>
            <a:xfrm>
              <a:off x="3917218" y="1315786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4843" name="자유형: 도형 34842"/>
            <p:cNvSpPr/>
            <p:nvPr/>
          </p:nvSpPr>
          <p:spPr>
            <a:xfrm>
              <a:off x="3942615" y="1290389"/>
              <a:ext cx="1557085" cy="1560267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4844" name="자유형: 도형 34843"/>
            <p:cNvSpPr/>
            <p:nvPr/>
          </p:nvSpPr>
          <p:spPr>
            <a:xfrm>
              <a:off x="3968011" y="1264992"/>
              <a:ext cx="1557085" cy="1560267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4845" name="자유형: 도형 34844"/>
            <p:cNvSpPr/>
            <p:nvPr/>
          </p:nvSpPr>
          <p:spPr>
            <a:xfrm>
              <a:off x="3993409" y="1239595"/>
              <a:ext cx="1557085" cy="1560267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4846" name="자유형: 도형 34845"/>
            <p:cNvSpPr/>
            <p:nvPr/>
          </p:nvSpPr>
          <p:spPr>
            <a:xfrm>
              <a:off x="4018805" y="1214198"/>
              <a:ext cx="1557085" cy="1560267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4847" name="자유형: 도형 34846"/>
            <p:cNvSpPr/>
            <p:nvPr/>
          </p:nvSpPr>
          <p:spPr>
            <a:xfrm>
              <a:off x="4044202" y="1188801"/>
              <a:ext cx="1557085" cy="1560267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4848" name="자유형: 도형 34847"/>
            <p:cNvSpPr/>
            <p:nvPr/>
          </p:nvSpPr>
          <p:spPr>
            <a:xfrm>
              <a:off x="4069600" y="1163404"/>
              <a:ext cx="1557085" cy="1560267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4852" name="자유형: 도형 34851"/>
            <p:cNvSpPr/>
            <p:nvPr/>
          </p:nvSpPr>
          <p:spPr>
            <a:xfrm>
              <a:off x="4093433" y="1138007"/>
              <a:ext cx="1558648" cy="1560267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4853" name="자유형: 도형 34852"/>
            <p:cNvSpPr/>
            <p:nvPr/>
          </p:nvSpPr>
          <p:spPr>
            <a:xfrm>
              <a:off x="4120393" y="1114229"/>
              <a:ext cx="1555467" cy="1558648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4854" name="자유형: 도형 34853"/>
            <p:cNvSpPr/>
            <p:nvPr/>
          </p:nvSpPr>
          <p:spPr>
            <a:xfrm>
              <a:off x="4144227" y="1088832"/>
              <a:ext cx="1557029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4855" name="자유형: 도형 34854"/>
            <p:cNvSpPr/>
            <p:nvPr/>
          </p:nvSpPr>
          <p:spPr>
            <a:xfrm>
              <a:off x="4169624" y="1063435"/>
              <a:ext cx="1557029" cy="1558648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4856" name="자유형: 도형 34855"/>
            <p:cNvSpPr/>
            <p:nvPr/>
          </p:nvSpPr>
          <p:spPr>
            <a:xfrm>
              <a:off x="4195021" y="1038038"/>
              <a:ext cx="1557029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4857" name="자유형: 도형 34856"/>
            <p:cNvSpPr/>
            <p:nvPr/>
          </p:nvSpPr>
          <p:spPr>
            <a:xfrm>
              <a:off x="4220419" y="1012641"/>
              <a:ext cx="1557029" cy="1558648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4858" name="자유형: 도형 34857"/>
            <p:cNvSpPr/>
            <p:nvPr/>
          </p:nvSpPr>
          <p:spPr>
            <a:xfrm>
              <a:off x="4245760" y="987244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4859" name="자유형: 도형 34858"/>
            <p:cNvSpPr/>
            <p:nvPr/>
          </p:nvSpPr>
          <p:spPr>
            <a:xfrm>
              <a:off x="4271157" y="961847"/>
              <a:ext cx="1557085" cy="1560211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4860" name="자유형: 도형 34859"/>
            <p:cNvSpPr/>
            <p:nvPr/>
          </p:nvSpPr>
          <p:spPr>
            <a:xfrm>
              <a:off x="4296553" y="936450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4861" name="자유형: 도형 34860"/>
            <p:cNvSpPr/>
            <p:nvPr/>
          </p:nvSpPr>
          <p:spPr>
            <a:xfrm>
              <a:off x="4321951" y="911053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sp>
        <p:nvSpPr>
          <p:cNvPr id="34862" name="자유형: 도형 34861"/>
          <p:cNvSpPr/>
          <p:nvPr/>
        </p:nvSpPr>
        <p:spPr>
          <a:xfrm>
            <a:off x="3487088" y="1750716"/>
            <a:ext cx="1557085" cy="1557029"/>
          </a:xfrm>
          <a:custGeom>
            <a:avLst/>
            <a:gdLst>
              <a:gd name="T0" fmla="*/ 0 w 980"/>
              <a:gd name="T1" fmla="*/ 0 h 980"/>
              <a:gd name="T2" fmla="*/ 980 w 980"/>
              <a:gd name="T3" fmla="*/ 980 h 980"/>
            </a:gdLst>
            <a:ahLst/>
            <a:cxnLst/>
            <a:rect l="T0" t="T1" r="T2" b="T3"/>
            <a:pathLst>
              <a:path w="980" h="980">
                <a:moveTo>
                  <a:pt x="0" y="0"/>
                </a:moveTo>
                <a:lnTo>
                  <a:pt x="0" y="980"/>
                </a:lnTo>
                <a:lnTo>
                  <a:pt x="980" y="980"/>
                </a:lnTo>
                <a:lnTo>
                  <a:pt x="9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79">
              <a:alpha val="100000"/>
            </a:srgbClr>
          </a:solidFill>
          <a:ln w="9544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</a:pPr>
            <a:endParaRPr kumimoji="1" lang="ko-KR" altLang="en-US" sz="1200" b="0" i="0" u="none" baseline="0" dirty="0">
              <a:solidFill>
                <a:schemeClr val="tx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4863" name="제목 1"/>
          <p:cNvSpPr>
            <a:spLocks noGrp="1"/>
          </p:cNvSpPr>
          <p:nvPr>
            <p:ph type="title"/>
          </p:nvPr>
        </p:nvSpPr>
        <p:spPr>
          <a:xfrm>
            <a:off x="1301497" y="3418823"/>
            <a:ext cx="6223486" cy="841225"/>
          </a:xfrm>
          <a:noFill/>
          <a:ln>
            <a:noFill/>
          </a:ln>
        </p:spPr>
        <p:txBody>
          <a:bodyPr vert="horz" wrap="square" lIns="91424" tIns="91424" rIns="91424" bIns="91424" anchor="ctr">
            <a:noAutofit/>
          </a:bodyPr>
          <a:lstStyle/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2400" b="0" i="0" u="none" baseline="0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Arial"/>
              </a:rPr>
              <a:t>사진 </a:t>
            </a:r>
            <a:r>
              <a:rPr lang="en-US" altLang="ko-KR" sz="2400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Arial"/>
              </a:rPr>
              <a:t>/</a:t>
            </a:r>
            <a:r>
              <a:rPr lang="ko-KR" altLang="en-US" sz="2400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Arial"/>
              </a:rPr>
              <a:t> </a:t>
            </a:r>
            <a:r>
              <a:rPr kumimoji="0" lang="ko-KR" altLang="en-US" sz="2400" b="0" i="0" u="none" baseline="0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Arial"/>
              </a:rPr>
              <a:t>동작 동영상 </a:t>
            </a:r>
          </a:p>
        </p:txBody>
      </p:sp>
      <p:sp>
        <p:nvSpPr>
          <p:cNvPr id="34864" name="제목 1"/>
          <p:cNvSpPr>
            <a:spLocks noGrp="1"/>
          </p:cNvSpPr>
          <p:nvPr>
            <p:ph type="title"/>
          </p:nvPr>
        </p:nvSpPr>
        <p:spPr>
          <a:xfrm>
            <a:off x="3487088" y="1750716"/>
            <a:ext cx="1557085" cy="1557029"/>
          </a:xfrm>
          <a:noFill/>
          <a:ln w="9544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vert="horz" wrap="square" lIns="91424" tIns="91424" rIns="91424" bIns="91424" anchor="ctr">
            <a:noAutofit/>
          </a:bodyPr>
          <a:lstStyle/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5300" b="0" i="0" u="none" baseline="0" dirty="0">
                <a:solidFill>
                  <a:srgbClr val="000000">
                    <a:alpha val="100000"/>
                  </a:srgbClr>
                </a:solidFill>
                <a:sym typeface="Arial"/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16325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제목 1"/>
          <p:cNvSpPr>
            <a:spLocks noGrp="1"/>
          </p:cNvSpPr>
          <p:nvPr>
            <p:ph type="title"/>
          </p:nvPr>
        </p:nvSpPr>
        <p:spPr>
          <a:xfrm>
            <a:off x="250788" y="412658"/>
            <a:ext cx="4456861" cy="415840"/>
          </a:xfrm>
          <a:noFill/>
          <a:ln>
            <a:noFill/>
          </a:ln>
        </p:spPr>
        <p:txBody>
          <a:bodyPr vert="horz" wrap="square" lIns="91424" tIns="91424" rIns="91424" bIns="91424" anchor="t">
            <a:no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2000" b="1" i="0" u="none" baseline="0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Arial"/>
              </a:rPr>
              <a:t>사진</a:t>
            </a:r>
          </a:p>
        </p:txBody>
      </p:sp>
    </p:spTree>
    <p:extLst>
      <p:ext uri="{BB962C8B-B14F-4D97-AF65-F5344CB8AC3E}">
        <p14:creationId xmlns:p14="http://schemas.microsoft.com/office/powerpoint/2010/main" val="359843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4" name="제목 1"/>
          <p:cNvSpPr>
            <a:spLocks noGrp="1"/>
          </p:cNvSpPr>
          <p:nvPr>
            <p:ph type="title"/>
          </p:nvPr>
        </p:nvSpPr>
        <p:spPr>
          <a:xfrm>
            <a:off x="250788" y="412658"/>
            <a:ext cx="4456861" cy="415840"/>
          </a:xfrm>
          <a:noFill/>
          <a:ln>
            <a:noFill/>
          </a:ln>
        </p:spPr>
        <p:txBody>
          <a:bodyPr vert="horz" wrap="square" lIns="91424" tIns="91424" rIns="91424" bIns="91424" anchor="t">
            <a:no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2000" b="1" i="0" u="none" baseline="0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Arial"/>
              </a:rPr>
              <a:t>동영상</a:t>
            </a:r>
          </a:p>
        </p:txBody>
      </p:sp>
    </p:spTree>
    <p:extLst>
      <p:ext uri="{BB962C8B-B14F-4D97-AF65-F5344CB8AC3E}">
        <p14:creationId xmlns:p14="http://schemas.microsoft.com/office/powerpoint/2010/main" val="390080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8" name="Group 1"/>
          <p:cNvGrpSpPr/>
          <p:nvPr/>
        </p:nvGrpSpPr>
        <p:grpSpPr>
          <a:xfrm>
            <a:off x="3487088" y="911053"/>
            <a:ext cx="2391948" cy="2396692"/>
            <a:chOff x="3487088" y="911053"/>
            <a:chExt cx="2391948" cy="2396692"/>
          </a:xfrm>
        </p:grpSpPr>
        <p:sp>
          <p:nvSpPr>
            <p:cNvPr id="11269" name="자유형: 도형 11268"/>
            <p:cNvSpPr/>
            <p:nvPr/>
          </p:nvSpPr>
          <p:spPr>
            <a:xfrm>
              <a:off x="3487088" y="1747534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0" y="982"/>
                  </a:lnTo>
                  <a:lnTo>
                    <a:pt x="981" y="982"/>
                  </a:lnTo>
                  <a:lnTo>
                    <a:pt x="9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79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1270" name="자유형: 도형 11269"/>
            <p:cNvSpPr/>
            <p:nvPr/>
          </p:nvSpPr>
          <p:spPr>
            <a:xfrm>
              <a:off x="3487088" y="1747534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1271" name="자유형: 도형 11270"/>
            <p:cNvSpPr/>
            <p:nvPr/>
          </p:nvSpPr>
          <p:spPr>
            <a:xfrm>
              <a:off x="3512485" y="1722138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1272" name="자유형: 도형 11271"/>
            <p:cNvSpPr/>
            <p:nvPr/>
          </p:nvSpPr>
          <p:spPr>
            <a:xfrm>
              <a:off x="3537881" y="1696741"/>
              <a:ext cx="1557085" cy="1560211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1273" name="자유형: 도형 11272"/>
            <p:cNvSpPr/>
            <p:nvPr/>
          </p:nvSpPr>
          <p:spPr>
            <a:xfrm>
              <a:off x="3563278" y="1671344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1274" name="자유형: 도형 11273"/>
            <p:cNvSpPr/>
            <p:nvPr/>
          </p:nvSpPr>
          <p:spPr>
            <a:xfrm>
              <a:off x="3588675" y="1645947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1275" name="자유형: 도형 11274"/>
            <p:cNvSpPr/>
            <p:nvPr/>
          </p:nvSpPr>
          <p:spPr>
            <a:xfrm>
              <a:off x="3614072" y="1620550"/>
              <a:ext cx="1557029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1276" name="자유형: 도형 11275"/>
            <p:cNvSpPr/>
            <p:nvPr/>
          </p:nvSpPr>
          <p:spPr>
            <a:xfrm>
              <a:off x="3639469" y="1595153"/>
              <a:ext cx="1557029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1277" name="자유형: 도형 11276"/>
            <p:cNvSpPr/>
            <p:nvPr/>
          </p:nvSpPr>
          <p:spPr>
            <a:xfrm>
              <a:off x="3663304" y="1569756"/>
              <a:ext cx="1558592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1278" name="자유형: 도형 11277"/>
            <p:cNvSpPr/>
            <p:nvPr/>
          </p:nvSpPr>
          <p:spPr>
            <a:xfrm>
              <a:off x="3690263" y="1544359"/>
              <a:ext cx="1555467" cy="1560211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1279" name="자유형: 도형 11278"/>
            <p:cNvSpPr/>
            <p:nvPr/>
          </p:nvSpPr>
          <p:spPr>
            <a:xfrm>
              <a:off x="3714097" y="1518962"/>
              <a:ext cx="1557029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1280" name="자유형: 도형 11279"/>
            <p:cNvSpPr/>
            <p:nvPr/>
          </p:nvSpPr>
          <p:spPr>
            <a:xfrm>
              <a:off x="3739439" y="1493565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1284" name="자유형: 도형 11283"/>
            <p:cNvSpPr/>
            <p:nvPr/>
          </p:nvSpPr>
          <p:spPr>
            <a:xfrm>
              <a:off x="3764836" y="1468168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1285" name="자유형: 도형 11284"/>
            <p:cNvSpPr/>
            <p:nvPr/>
          </p:nvSpPr>
          <p:spPr>
            <a:xfrm>
              <a:off x="3790233" y="1442771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1286" name="자유형: 도형 11285"/>
            <p:cNvSpPr/>
            <p:nvPr/>
          </p:nvSpPr>
          <p:spPr>
            <a:xfrm>
              <a:off x="3815630" y="1417374"/>
              <a:ext cx="1557085" cy="1560211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1287" name="자유형: 도형 11286"/>
            <p:cNvSpPr/>
            <p:nvPr/>
          </p:nvSpPr>
          <p:spPr>
            <a:xfrm>
              <a:off x="3841027" y="1391977"/>
              <a:ext cx="1557085" cy="1560211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1288" name="자유형: 도형 11287"/>
            <p:cNvSpPr/>
            <p:nvPr/>
          </p:nvSpPr>
          <p:spPr>
            <a:xfrm>
              <a:off x="3866424" y="1366580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1289" name="자유형: 도형 11288"/>
            <p:cNvSpPr/>
            <p:nvPr/>
          </p:nvSpPr>
          <p:spPr>
            <a:xfrm>
              <a:off x="3891820" y="1341183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1290" name="자유형: 도형 11289"/>
            <p:cNvSpPr/>
            <p:nvPr/>
          </p:nvSpPr>
          <p:spPr>
            <a:xfrm>
              <a:off x="3917218" y="1315786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1291" name="자유형: 도형 11290"/>
            <p:cNvSpPr/>
            <p:nvPr/>
          </p:nvSpPr>
          <p:spPr>
            <a:xfrm>
              <a:off x="3942615" y="1290389"/>
              <a:ext cx="1557085" cy="1560267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1292" name="자유형: 도형 11291"/>
            <p:cNvSpPr/>
            <p:nvPr/>
          </p:nvSpPr>
          <p:spPr>
            <a:xfrm>
              <a:off x="3968011" y="1264992"/>
              <a:ext cx="1557085" cy="1560267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1293" name="자유형: 도형 11292"/>
            <p:cNvSpPr/>
            <p:nvPr/>
          </p:nvSpPr>
          <p:spPr>
            <a:xfrm>
              <a:off x="3993409" y="1239595"/>
              <a:ext cx="1557085" cy="1560267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1294" name="자유형: 도형 11293"/>
            <p:cNvSpPr/>
            <p:nvPr/>
          </p:nvSpPr>
          <p:spPr>
            <a:xfrm>
              <a:off x="4018805" y="1214198"/>
              <a:ext cx="1557085" cy="1560267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1295" name="자유형: 도형 11294"/>
            <p:cNvSpPr/>
            <p:nvPr/>
          </p:nvSpPr>
          <p:spPr>
            <a:xfrm>
              <a:off x="4044202" y="1188801"/>
              <a:ext cx="1557085" cy="1560267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1296" name="자유형: 도형 11295"/>
            <p:cNvSpPr/>
            <p:nvPr/>
          </p:nvSpPr>
          <p:spPr>
            <a:xfrm>
              <a:off x="4069600" y="1163404"/>
              <a:ext cx="1557085" cy="1560267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1300" name="자유형: 도형 11299"/>
            <p:cNvSpPr/>
            <p:nvPr/>
          </p:nvSpPr>
          <p:spPr>
            <a:xfrm>
              <a:off x="4093433" y="1138007"/>
              <a:ext cx="1558648" cy="1560267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1301" name="자유형: 도형 11300"/>
            <p:cNvSpPr/>
            <p:nvPr/>
          </p:nvSpPr>
          <p:spPr>
            <a:xfrm>
              <a:off x="4120393" y="1114229"/>
              <a:ext cx="1555467" cy="1558648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1302" name="자유형: 도형 11301"/>
            <p:cNvSpPr/>
            <p:nvPr/>
          </p:nvSpPr>
          <p:spPr>
            <a:xfrm>
              <a:off x="4144227" y="1088832"/>
              <a:ext cx="1557029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1303" name="자유형: 도형 11302"/>
            <p:cNvSpPr/>
            <p:nvPr/>
          </p:nvSpPr>
          <p:spPr>
            <a:xfrm>
              <a:off x="4169624" y="1063435"/>
              <a:ext cx="1557029" cy="1558648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1304" name="자유형: 도형 11303"/>
            <p:cNvSpPr/>
            <p:nvPr/>
          </p:nvSpPr>
          <p:spPr>
            <a:xfrm>
              <a:off x="4195021" y="1038038"/>
              <a:ext cx="1557029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1305" name="자유형: 도형 11304"/>
            <p:cNvSpPr/>
            <p:nvPr/>
          </p:nvSpPr>
          <p:spPr>
            <a:xfrm>
              <a:off x="4220419" y="1012641"/>
              <a:ext cx="1557029" cy="1558648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1306" name="자유형: 도형 11305"/>
            <p:cNvSpPr/>
            <p:nvPr/>
          </p:nvSpPr>
          <p:spPr>
            <a:xfrm>
              <a:off x="4245760" y="987244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1307" name="자유형: 도형 11306"/>
            <p:cNvSpPr/>
            <p:nvPr/>
          </p:nvSpPr>
          <p:spPr>
            <a:xfrm>
              <a:off x="4271157" y="961847"/>
              <a:ext cx="1557085" cy="1560211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1308" name="자유형: 도형 11307"/>
            <p:cNvSpPr/>
            <p:nvPr/>
          </p:nvSpPr>
          <p:spPr>
            <a:xfrm>
              <a:off x="4296553" y="936450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1309" name="자유형: 도형 11308"/>
            <p:cNvSpPr/>
            <p:nvPr/>
          </p:nvSpPr>
          <p:spPr>
            <a:xfrm>
              <a:off x="4321951" y="911053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sp>
        <p:nvSpPr>
          <p:cNvPr id="11310" name="자유형: 도형 11309"/>
          <p:cNvSpPr/>
          <p:nvPr/>
        </p:nvSpPr>
        <p:spPr>
          <a:xfrm>
            <a:off x="3487088" y="1750716"/>
            <a:ext cx="1557085" cy="1557029"/>
          </a:xfrm>
          <a:custGeom>
            <a:avLst/>
            <a:gdLst>
              <a:gd name="T0" fmla="*/ 0 w 980"/>
              <a:gd name="T1" fmla="*/ 0 h 980"/>
              <a:gd name="T2" fmla="*/ 980 w 980"/>
              <a:gd name="T3" fmla="*/ 980 h 980"/>
            </a:gdLst>
            <a:ahLst/>
            <a:cxnLst/>
            <a:rect l="T0" t="T1" r="T2" b="T3"/>
            <a:pathLst>
              <a:path w="980" h="980">
                <a:moveTo>
                  <a:pt x="0" y="0"/>
                </a:moveTo>
                <a:lnTo>
                  <a:pt x="0" y="980"/>
                </a:lnTo>
                <a:lnTo>
                  <a:pt x="980" y="980"/>
                </a:lnTo>
                <a:lnTo>
                  <a:pt x="9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79">
              <a:alpha val="100000"/>
            </a:srgbClr>
          </a:solidFill>
          <a:ln w="9544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u="none" baseline="0" dirty="0">
              <a:solidFill>
                <a:schemeClr val="tx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1311" name="제목 1"/>
          <p:cNvSpPr>
            <a:spLocks noGrp="1"/>
          </p:cNvSpPr>
          <p:nvPr>
            <p:ph type="title"/>
          </p:nvPr>
        </p:nvSpPr>
        <p:spPr>
          <a:xfrm>
            <a:off x="1301497" y="3418823"/>
            <a:ext cx="6223486" cy="841225"/>
          </a:xfrm>
          <a:noFill/>
          <a:ln>
            <a:noFill/>
          </a:ln>
        </p:spPr>
        <p:txBody>
          <a:bodyPr vert="horz" wrap="square" lIns="91424" tIns="91424" rIns="91424" bIns="91424" anchor="ctr">
            <a:noAutofit/>
          </a:bodyPr>
          <a:lstStyle/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400" b="0" i="0" u="none" baseline="0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Arial"/>
              </a:rPr>
              <a:t>역할 분배 </a:t>
            </a:r>
            <a:endParaRPr kumimoji="0" lang="ko-KR" altLang="en-US" sz="2400" b="0" i="0" u="none" dirty="0">
              <a:solidFill>
                <a:srgbClr val="000000">
                  <a:alpha val="100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  <a:sym typeface="Arial"/>
            </a:endParaRPr>
          </a:p>
        </p:txBody>
      </p:sp>
      <p:sp>
        <p:nvSpPr>
          <p:cNvPr id="11312" name="제목 1"/>
          <p:cNvSpPr>
            <a:spLocks noGrp="1"/>
          </p:cNvSpPr>
          <p:nvPr>
            <p:ph type="title"/>
          </p:nvPr>
        </p:nvSpPr>
        <p:spPr>
          <a:xfrm>
            <a:off x="3487088" y="1750716"/>
            <a:ext cx="1557085" cy="1557029"/>
          </a:xfrm>
          <a:noFill/>
          <a:ln w="9544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vert="horz" wrap="square" lIns="91424" tIns="91424" rIns="91424" bIns="91424" anchor="ctr">
            <a:noAutofit/>
          </a:bodyPr>
          <a:lstStyle/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5300" b="0" i="0" u="none" baseline="0" dirty="0">
                <a:solidFill>
                  <a:srgbClr val="000000">
                    <a:alpha val="100000"/>
                  </a:srgbClr>
                </a:solidFill>
                <a:sym typeface="Arial"/>
              </a:rPr>
              <a:t>01</a:t>
            </a:r>
            <a:endParaRPr kumimoji="0" lang="ko-KR" altLang="en-US" sz="5300" b="0" i="0" u="none" dirty="0">
              <a:solidFill>
                <a:srgbClr val="000000">
                  <a:alpha val="100000"/>
                </a:srgb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71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2" name="Group 1"/>
          <p:cNvGrpSpPr/>
          <p:nvPr/>
        </p:nvGrpSpPr>
        <p:grpSpPr>
          <a:xfrm>
            <a:off x="3487088" y="911053"/>
            <a:ext cx="2391948" cy="2396692"/>
            <a:chOff x="3487088" y="911053"/>
            <a:chExt cx="2391948" cy="2396692"/>
          </a:xfrm>
        </p:grpSpPr>
        <p:sp>
          <p:nvSpPr>
            <p:cNvPr id="37893" name="자유형: 도형 37892"/>
            <p:cNvSpPr/>
            <p:nvPr/>
          </p:nvSpPr>
          <p:spPr>
            <a:xfrm>
              <a:off x="3487088" y="1747534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0" y="982"/>
                  </a:lnTo>
                  <a:lnTo>
                    <a:pt x="981" y="982"/>
                  </a:lnTo>
                  <a:lnTo>
                    <a:pt x="9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79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7894" name="자유형: 도형 37893"/>
            <p:cNvSpPr/>
            <p:nvPr/>
          </p:nvSpPr>
          <p:spPr>
            <a:xfrm>
              <a:off x="3487088" y="1747534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7895" name="자유형: 도형 37894"/>
            <p:cNvSpPr/>
            <p:nvPr/>
          </p:nvSpPr>
          <p:spPr>
            <a:xfrm>
              <a:off x="3512485" y="1722138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7896" name="자유형: 도형 37895"/>
            <p:cNvSpPr/>
            <p:nvPr/>
          </p:nvSpPr>
          <p:spPr>
            <a:xfrm>
              <a:off x="3537881" y="1696741"/>
              <a:ext cx="1557085" cy="1560211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7897" name="자유형: 도형 37896"/>
            <p:cNvSpPr/>
            <p:nvPr/>
          </p:nvSpPr>
          <p:spPr>
            <a:xfrm>
              <a:off x="3563278" y="1671344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7898" name="자유형: 도형 37897"/>
            <p:cNvSpPr/>
            <p:nvPr/>
          </p:nvSpPr>
          <p:spPr>
            <a:xfrm>
              <a:off x="3588675" y="1645947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7899" name="자유형: 도형 37898"/>
            <p:cNvSpPr/>
            <p:nvPr/>
          </p:nvSpPr>
          <p:spPr>
            <a:xfrm>
              <a:off x="3614072" y="1620550"/>
              <a:ext cx="1557029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7900" name="자유형: 도형 37899"/>
            <p:cNvSpPr/>
            <p:nvPr/>
          </p:nvSpPr>
          <p:spPr>
            <a:xfrm>
              <a:off x="3639469" y="1595153"/>
              <a:ext cx="1557029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7901" name="자유형: 도형 37900"/>
            <p:cNvSpPr/>
            <p:nvPr/>
          </p:nvSpPr>
          <p:spPr>
            <a:xfrm>
              <a:off x="3663304" y="1569756"/>
              <a:ext cx="1558592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7902" name="자유형: 도형 37901"/>
            <p:cNvSpPr/>
            <p:nvPr/>
          </p:nvSpPr>
          <p:spPr>
            <a:xfrm>
              <a:off x="3690263" y="1544359"/>
              <a:ext cx="1555467" cy="1560211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7903" name="자유형: 도형 37902"/>
            <p:cNvSpPr/>
            <p:nvPr/>
          </p:nvSpPr>
          <p:spPr>
            <a:xfrm>
              <a:off x="3714097" y="1518962"/>
              <a:ext cx="1557029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7904" name="자유형: 도형 37903"/>
            <p:cNvSpPr/>
            <p:nvPr/>
          </p:nvSpPr>
          <p:spPr>
            <a:xfrm>
              <a:off x="3739439" y="1493565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7908" name="자유형: 도형 37907"/>
            <p:cNvSpPr/>
            <p:nvPr/>
          </p:nvSpPr>
          <p:spPr>
            <a:xfrm>
              <a:off x="3764836" y="1468168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7909" name="자유형: 도형 37908"/>
            <p:cNvSpPr/>
            <p:nvPr/>
          </p:nvSpPr>
          <p:spPr>
            <a:xfrm>
              <a:off x="3790233" y="1442771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7910" name="자유형: 도형 37909"/>
            <p:cNvSpPr/>
            <p:nvPr/>
          </p:nvSpPr>
          <p:spPr>
            <a:xfrm>
              <a:off x="3815630" y="1417374"/>
              <a:ext cx="1557085" cy="1560211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7911" name="자유형: 도형 37910"/>
            <p:cNvSpPr/>
            <p:nvPr/>
          </p:nvSpPr>
          <p:spPr>
            <a:xfrm>
              <a:off x="3841027" y="1391977"/>
              <a:ext cx="1557085" cy="1560211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7912" name="자유형: 도형 37911"/>
            <p:cNvSpPr/>
            <p:nvPr/>
          </p:nvSpPr>
          <p:spPr>
            <a:xfrm>
              <a:off x="3866424" y="1366580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7913" name="자유형: 도형 37912"/>
            <p:cNvSpPr/>
            <p:nvPr/>
          </p:nvSpPr>
          <p:spPr>
            <a:xfrm>
              <a:off x="3891820" y="1341183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7914" name="자유형: 도형 37913"/>
            <p:cNvSpPr/>
            <p:nvPr/>
          </p:nvSpPr>
          <p:spPr>
            <a:xfrm>
              <a:off x="3917218" y="1315786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7915" name="자유형: 도형 37914"/>
            <p:cNvSpPr/>
            <p:nvPr/>
          </p:nvSpPr>
          <p:spPr>
            <a:xfrm>
              <a:off x="3942615" y="1290389"/>
              <a:ext cx="1557085" cy="1560267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7916" name="자유형: 도형 37915"/>
            <p:cNvSpPr/>
            <p:nvPr/>
          </p:nvSpPr>
          <p:spPr>
            <a:xfrm>
              <a:off x="3968011" y="1264992"/>
              <a:ext cx="1557085" cy="1560267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7917" name="자유형: 도형 37916"/>
            <p:cNvSpPr/>
            <p:nvPr/>
          </p:nvSpPr>
          <p:spPr>
            <a:xfrm>
              <a:off x="3993409" y="1239595"/>
              <a:ext cx="1557085" cy="1560267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7918" name="자유형: 도형 37917"/>
            <p:cNvSpPr/>
            <p:nvPr/>
          </p:nvSpPr>
          <p:spPr>
            <a:xfrm>
              <a:off x="4018805" y="1214198"/>
              <a:ext cx="1557085" cy="1560267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7919" name="자유형: 도형 37918"/>
            <p:cNvSpPr/>
            <p:nvPr/>
          </p:nvSpPr>
          <p:spPr>
            <a:xfrm>
              <a:off x="4044202" y="1188801"/>
              <a:ext cx="1557085" cy="1560267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7920" name="자유형: 도형 37919"/>
            <p:cNvSpPr/>
            <p:nvPr/>
          </p:nvSpPr>
          <p:spPr>
            <a:xfrm>
              <a:off x="4069600" y="1163404"/>
              <a:ext cx="1557085" cy="1560267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7924" name="자유형: 도형 37923"/>
            <p:cNvSpPr/>
            <p:nvPr/>
          </p:nvSpPr>
          <p:spPr>
            <a:xfrm>
              <a:off x="4093433" y="1138007"/>
              <a:ext cx="1558648" cy="1560267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7925" name="자유형: 도형 37924"/>
            <p:cNvSpPr/>
            <p:nvPr/>
          </p:nvSpPr>
          <p:spPr>
            <a:xfrm>
              <a:off x="4120393" y="1114229"/>
              <a:ext cx="1555467" cy="1558648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7926" name="자유형: 도형 37925"/>
            <p:cNvSpPr/>
            <p:nvPr/>
          </p:nvSpPr>
          <p:spPr>
            <a:xfrm>
              <a:off x="4144227" y="1088832"/>
              <a:ext cx="1557029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7927" name="자유형: 도형 37926"/>
            <p:cNvSpPr/>
            <p:nvPr/>
          </p:nvSpPr>
          <p:spPr>
            <a:xfrm>
              <a:off x="4169624" y="1063435"/>
              <a:ext cx="1557029" cy="1558648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7928" name="자유형: 도형 37927"/>
            <p:cNvSpPr/>
            <p:nvPr/>
          </p:nvSpPr>
          <p:spPr>
            <a:xfrm>
              <a:off x="4195021" y="1038038"/>
              <a:ext cx="1557029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7929" name="자유형: 도형 37928"/>
            <p:cNvSpPr/>
            <p:nvPr/>
          </p:nvSpPr>
          <p:spPr>
            <a:xfrm>
              <a:off x="4220419" y="1012641"/>
              <a:ext cx="1557029" cy="1558648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7930" name="자유형: 도형 37929"/>
            <p:cNvSpPr/>
            <p:nvPr/>
          </p:nvSpPr>
          <p:spPr>
            <a:xfrm>
              <a:off x="4245760" y="987244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7931" name="자유형: 도형 37930"/>
            <p:cNvSpPr/>
            <p:nvPr/>
          </p:nvSpPr>
          <p:spPr>
            <a:xfrm>
              <a:off x="4271157" y="961847"/>
              <a:ext cx="1557085" cy="1560211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7932" name="자유형: 도형 37931"/>
            <p:cNvSpPr/>
            <p:nvPr/>
          </p:nvSpPr>
          <p:spPr>
            <a:xfrm>
              <a:off x="4296553" y="936450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7933" name="자유형: 도형 37932"/>
            <p:cNvSpPr/>
            <p:nvPr/>
          </p:nvSpPr>
          <p:spPr>
            <a:xfrm>
              <a:off x="4321951" y="911053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sp>
        <p:nvSpPr>
          <p:cNvPr id="37934" name="자유형: 도형 37933"/>
          <p:cNvSpPr/>
          <p:nvPr/>
        </p:nvSpPr>
        <p:spPr>
          <a:xfrm>
            <a:off x="3487088" y="1750716"/>
            <a:ext cx="1557085" cy="1557029"/>
          </a:xfrm>
          <a:custGeom>
            <a:avLst/>
            <a:gdLst>
              <a:gd name="T0" fmla="*/ 0 w 980"/>
              <a:gd name="T1" fmla="*/ 0 h 980"/>
              <a:gd name="T2" fmla="*/ 980 w 980"/>
              <a:gd name="T3" fmla="*/ 980 h 980"/>
            </a:gdLst>
            <a:ahLst/>
            <a:cxnLst/>
            <a:rect l="T0" t="T1" r="T2" b="T3"/>
            <a:pathLst>
              <a:path w="980" h="980">
                <a:moveTo>
                  <a:pt x="0" y="0"/>
                </a:moveTo>
                <a:lnTo>
                  <a:pt x="0" y="980"/>
                </a:lnTo>
                <a:lnTo>
                  <a:pt x="980" y="980"/>
                </a:lnTo>
                <a:lnTo>
                  <a:pt x="9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79">
              <a:alpha val="100000"/>
            </a:srgbClr>
          </a:solidFill>
          <a:ln w="9544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</a:pPr>
            <a:endParaRPr kumimoji="1" lang="ko-KR" altLang="en-US" sz="1200" b="0" i="0" u="none" baseline="0" dirty="0">
              <a:solidFill>
                <a:schemeClr val="tx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7935" name="제목 1"/>
          <p:cNvSpPr>
            <a:spLocks noGrp="1"/>
          </p:cNvSpPr>
          <p:nvPr>
            <p:ph type="title"/>
          </p:nvPr>
        </p:nvSpPr>
        <p:spPr>
          <a:xfrm>
            <a:off x="1301497" y="3418823"/>
            <a:ext cx="6223486" cy="841225"/>
          </a:xfrm>
          <a:noFill/>
          <a:ln>
            <a:noFill/>
          </a:ln>
        </p:spPr>
        <p:txBody>
          <a:bodyPr vert="horz" wrap="square" lIns="91424" tIns="91424" rIns="91424" bIns="91424" anchor="ctr">
            <a:noAutofit/>
          </a:bodyPr>
          <a:lstStyle/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2400" b="0" i="0" u="none" baseline="0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Arial"/>
              </a:rPr>
              <a:t>추진 일정 </a:t>
            </a:r>
          </a:p>
        </p:txBody>
      </p:sp>
      <p:sp>
        <p:nvSpPr>
          <p:cNvPr id="37936" name="제목 1"/>
          <p:cNvSpPr>
            <a:spLocks noGrp="1"/>
          </p:cNvSpPr>
          <p:nvPr>
            <p:ph type="title"/>
          </p:nvPr>
        </p:nvSpPr>
        <p:spPr>
          <a:xfrm>
            <a:off x="3487088" y="1750716"/>
            <a:ext cx="1557085" cy="1557029"/>
          </a:xfrm>
          <a:noFill/>
          <a:ln w="9544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vert="horz" wrap="square" lIns="91424" tIns="91424" rIns="91424" bIns="91424" anchor="ctr">
            <a:noAutofit/>
          </a:bodyPr>
          <a:lstStyle/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5300" b="0" i="0" u="none" baseline="0" dirty="0">
                <a:solidFill>
                  <a:srgbClr val="000000">
                    <a:alpha val="100000"/>
                  </a:srgbClr>
                </a:solidFill>
                <a:sym typeface="Arial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13719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p31"/>
          <p:cNvSpPr txBox="1">
            <a:spLocks noGrp="1"/>
          </p:cNvSpPr>
          <p:nvPr>
            <p:ph type="title"/>
          </p:nvPr>
        </p:nvSpPr>
        <p:spPr>
          <a:xfrm>
            <a:off x="252352" y="414033"/>
            <a:ext cx="3649961" cy="415330"/>
          </a:xfrm>
          <a:prstGeom prst="rect">
            <a:avLst/>
          </a:prstGeom>
        </p:spPr>
        <p:txBody>
          <a:bodyPr spcFirstLastPara="1" wrap="square" lIns="91369" tIns="91369" rIns="91369" bIns="91369" anchor="t" anchorCtr="0">
            <a:noAutofit/>
          </a:bodyPr>
          <a:lstStyle/>
          <a:p>
            <a:pPr algn="l"/>
            <a:r>
              <a:rPr lang="ko-KR" altLang="en-US" sz="1999" b="1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프로젝트 추진 일정</a:t>
            </a:r>
            <a:endParaRPr sz="1999" b="1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29C3D2-0DCA-41E9-B8B8-ACEA8EA7CB03}"/>
              </a:ext>
            </a:extLst>
          </p:cNvPr>
          <p:cNvSpPr/>
          <p:nvPr/>
        </p:nvSpPr>
        <p:spPr>
          <a:xfrm>
            <a:off x="482128" y="1140403"/>
            <a:ext cx="6105040" cy="3092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1799" b="1" dirty="0">
                <a:solidFill>
                  <a:srgbClr val="FF0000"/>
                </a:solidFill>
                <a:latin typeface="Noto Sans CJK KR Bold" pitchFamily="34" charset="-127"/>
                <a:ea typeface="Noto Sans CJK KR Bold" pitchFamily="34" charset="-127"/>
              </a:rPr>
              <a:t>• </a:t>
            </a:r>
            <a:r>
              <a:rPr lang="ko-KR" altLang="en-US" sz="1400" b="1" dirty="0">
                <a:solidFill>
                  <a:srgbClr val="FF0000"/>
                </a:solidFill>
                <a:latin typeface="Noto Sans CJK KR Bold" pitchFamily="34" charset="-127"/>
                <a:ea typeface="Noto Sans CJK KR Bold" pitchFamily="34" charset="-127"/>
              </a:rPr>
              <a:t>프로젝트 기획</a:t>
            </a:r>
            <a:b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</a:br>
            <a:r>
              <a:rPr lang="en-US" altLang="ko-KR" sz="1400" dirty="0">
                <a:latin typeface="Noto Sans CJK KR Bold" pitchFamily="34" charset="-127"/>
                <a:ea typeface="Noto Sans CJK KR Bold" pitchFamily="34" charset="-127"/>
              </a:rPr>
              <a:t>  - </a:t>
            </a:r>
            <a:r>
              <a:rPr lang="ko-KR" altLang="en-US" sz="1400" dirty="0">
                <a:latin typeface="Noto Sans CJK KR Bold" pitchFamily="34" charset="-127"/>
                <a:ea typeface="Noto Sans CJK KR Bold" pitchFamily="34" charset="-127"/>
              </a:rPr>
              <a:t>프로젝트 주제 기획 </a:t>
            </a:r>
            <a:br>
              <a:rPr lang="en-US" altLang="ko-KR" sz="1400" dirty="0">
                <a:latin typeface="Noto Sans CJK KR Bold" pitchFamily="34" charset="-127"/>
                <a:ea typeface="Noto Sans CJK KR Bold" pitchFamily="34" charset="-127"/>
              </a:rPr>
            </a:br>
            <a:r>
              <a:rPr lang="en-US" altLang="ko-KR" sz="1400" dirty="0">
                <a:latin typeface="Noto Sans CJK KR Bold" pitchFamily="34" charset="-127"/>
                <a:ea typeface="Noto Sans CJK KR Bold" pitchFamily="34" charset="-127"/>
              </a:rPr>
              <a:t>  - GPIO </a:t>
            </a:r>
            <a:r>
              <a:rPr lang="ko-KR" altLang="en-US" sz="1400" dirty="0">
                <a:latin typeface="Noto Sans CJK KR Bold" pitchFamily="34" charset="-127"/>
                <a:ea typeface="Noto Sans CJK KR Bold" pitchFamily="34" charset="-127"/>
              </a:rPr>
              <a:t>기능 선정 </a:t>
            </a:r>
            <a:endParaRPr lang="en-US" altLang="ko-KR" sz="1400" dirty="0">
              <a:latin typeface="Noto Sans CJK KR Bold" pitchFamily="34" charset="-127"/>
              <a:ea typeface="Noto Sans CJK KR Bold" pitchFamily="34" charset="-127"/>
            </a:endParaRPr>
          </a:p>
          <a:p>
            <a:pPr latinLnBrk="0">
              <a:lnSpc>
                <a:spcPct val="150000"/>
              </a:lnSpc>
            </a:pPr>
            <a:br>
              <a:rPr lang="en-US" altLang="ko-KR" sz="1400" dirty="0">
                <a:latin typeface="Noto Sans CJK KR Bold" pitchFamily="34" charset="-127"/>
                <a:ea typeface="Noto Sans CJK KR Bold" pitchFamily="34" charset="-127"/>
              </a:rPr>
            </a:br>
            <a:r>
              <a:rPr lang="en-US" altLang="ko-KR" sz="1400" b="1" dirty="0">
                <a:solidFill>
                  <a:srgbClr val="FF0000"/>
                </a:solidFill>
                <a:latin typeface="Noto Sans CJK KR Bold" pitchFamily="34" charset="-127"/>
                <a:ea typeface="Noto Sans CJK KR Bold" pitchFamily="34" charset="-127"/>
              </a:rPr>
              <a:t>• </a:t>
            </a:r>
            <a:r>
              <a:rPr lang="ko-KR" altLang="en-US" sz="1400" b="1" dirty="0">
                <a:solidFill>
                  <a:srgbClr val="FF0000"/>
                </a:solidFill>
                <a:latin typeface="Noto Sans CJK KR Bold" pitchFamily="34" charset="-127"/>
                <a:ea typeface="Noto Sans CJK KR Bold" pitchFamily="34" charset="-127"/>
              </a:rPr>
              <a:t>시스템</a:t>
            </a:r>
            <a:r>
              <a:rPr lang="en-US" altLang="ko-KR" sz="1400" b="1" dirty="0">
                <a:solidFill>
                  <a:srgbClr val="FF0000"/>
                </a:solidFill>
                <a:latin typeface="Noto Sans CJK KR Bold" pitchFamily="34" charset="-127"/>
                <a:ea typeface="Noto Sans CJK KR Bold" pitchFamily="34" charset="-127"/>
              </a:rPr>
              <a:t>/</a:t>
            </a:r>
            <a:r>
              <a:rPr lang="ko-KR" altLang="en-US" sz="1400" b="1" dirty="0">
                <a:solidFill>
                  <a:srgbClr val="FF0000"/>
                </a:solidFill>
                <a:latin typeface="Noto Sans CJK KR Bold" pitchFamily="34" charset="-127"/>
                <a:ea typeface="Noto Sans CJK KR Bold" pitchFamily="34" charset="-127"/>
              </a:rPr>
              <a:t>하드웨어</a:t>
            </a:r>
            <a:r>
              <a:rPr lang="en-US" altLang="ko-KR" sz="1400" b="1" dirty="0">
                <a:solidFill>
                  <a:srgbClr val="FF0000"/>
                </a:solidFill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Noto Sans CJK KR Bold" pitchFamily="34" charset="-127"/>
                <a:ea typeface="Noto Sans CJK KR Bold" pitchFamily="34" charset="-127"/>
              </a:rPr>
              <a:t>기능 구현 </a:t>
            </a:r>
            <a:endParaRPr lang="en-US" altLang="ko-KR" sz="1400" b="1" dirty="0">
              <a:solidFill>
                <a:srgbClr val="FF0000"/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400" dirty="0">
                <a:latin typeface="Noto Sans CJK KR Bold" pitchFamily="34" charset="-127"/>
                <a:ea typeface="Noto Sans CJK KR Bold" pitchFamily="34" charset="-127"/>
              </a:rPr>
              <a:t>  - Home</a:t>
            </a:r>
            <a:r>
              <a:rPr lang="ko-KR" altLang="en-US" sz="1400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en-US" altLang="ko-KR" sz="1400" dirty="0">
                <a:latin typeface="Noto Sans CJK KR Bold" pitchFamily="34" charset="-127"/>
                <a:ea typeface="Noto Sans CJK KR Bold" pitchFamily="34" charset="-127"/>
              </a:rPr>
              <a:t>Trading System (GUI)</a:t>
            </a:r>
            <a:r>
              <a:rPr lang="ko-KR" altLang="en-US" sz="1400" dirty="0">
                <a:latin typeface="Noto Sans CJK KR Bold" pitchFamily="34" charset="-127"/>
                <a:ea typeface="Noto Sans CJK KR Bold" pitchFamily="34" charset="-127"/>
              </a:rPr>
              <a:t> 구현  </a:t>
            </a:r>
            <a:r>
              <a:rPr lang="en-US" altLang="ko-KR" sz="1400" dirty="0">
                <a:latin typeface="Noto Sans CJK KR Bold" pitchFamily="34" charset="-127"/>
                <a:ea typeface="Noto Sans CJK KR Bold" pitchFamily="34" charset="-127"/>
              </a:rPr>
              <a:t>(</a:t>
            </a:r>
            <a:r>
              <a:rPr lang="ko-KR" altLang="en-US" sz="1400" dirty="0">
                <a:latin typeface="Noto Sans CJK KR Bold" pitchFamily="34" charset="-127"/>
                <a:ea typeface="Noto Sans CJK KR Bold" pitchFamily="34" charset="-127"/>
              </a:rPr>
              <a:t>안선영</a:t>
            </a:r>
            <a:r>
              <a:rPr lang="en-US" altLang="ko-KR" sz="1400" dirty="0">
                <a:latin typeface="Noto Sans CJK KR Bold" pitchFamily="34" charset="-127"/>
                <a:ea typeface="Noto Sans CJK KR Bold" pitchFamily="34" charset="-127"/>
              </a:rPr>
              <a:t>)</a:t>
            </a:r>
            <a:br>
              <a:rPr lang="en-US" altLang="ko-KR" sz="1400" dirty="0">
                <a:latin typeface="Noto Sans CJK KR Bold" pitchFamily="34" charset="-127"/>
                <a:ea typeface="Noto Sans CJK KR Bold" pitchFamily="34" charset="-127"/>
              </a:rPr>
            </a:br>
            <a:r>
              <a:rPr lang="en-US" altLang="ko-KR" sz="1400" dirty="0">
                <a:latin typeface="Noto Sans CJK KR Bold" pitchFamily="34" charset="-127"/>
                <a:ea typeface="Noto Sans CJK KR Bold" pitchFamily="34" charset="-127"/>
              </a:rPr>
              <a:t>  - </a:t>
            </a:r>
            <a:r>
              <a:rPr lang="ko-KR" altLang="en-US" sz="1400" dirty="0">
                <a:latin typeface="Noto Sans CJK KR Bold" pitchFamily="34" charset="-127"/>
                <a:ea typeface="Noto Sans CJK KR Bold" pitchFamily="34" charset="-127"/>
              </a:rPr>
              <a:t>시세 데이터로 부터 </a:t>
            </a:r>
            <a:r>
              <a:rPr lang="en-US" altLang="ko-KR" sz="1400" dirty="0">
                <a:latin typeface="Noto Sans CJK KR Bold" pitchFamily="34" charset="-127"/>
                <a:ea typeface="Noto Sans CJK KR Bold" pitchFamily="34" charset="-127"/>
              </a:rPr>
              <a:t>16*32 </a:t>
            </a:r>
            <a:r>
              <a:rPr lang="ko-KR" altLang="en-US" sz="1400" dirty="0" err="1">
                <a:latin typeface="Noto Sans CJK KR Bold" pitchFamily="34" charset="-127"/>
                <a:ea typeface="Noto Sans CJK KR Bold" pitchFamily="34" charset="-127"/>
              </a:rPr>
              <a:t>도트매트릭스</a:t>
            </a:r>
            <a:r>
              <a:rPr lang="en-US" altLang="ko-KR" sz="1400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1400" dirty="0">
                <a:latin typeface="Noto Sans CJK KR Bold" pitchFamily="34" charset="-127"/>
                <a:ea typeface="Noto Sans CJK KR Bold" pitchFamily="34" charset="-127"/>
              </a:rPr>
              <a:t>시세</a:t>
            </a:r>
            <a:r>
              <a:rPr lang="en-US" altLang="ko-KR" sz="1400" dirty="0">
                <a:latin typeface="Noto Sans CJK KR Bold" pitchFamily="34" charset="-127"/>
                <a:ea typeface="Noto Sans CJK KR Bold" pitchFamily="34" charset="-127"/>
              </a:rPr>
              <a:t> + </a:t>
            </a:r>
            <a:r>
              <a:rPr lang="ko-KR" altLang="en-US" sz="1400" dirty="0">
                <a:latin typeface="Noto Sans CJK KR Bold" pitchFamily="34" charset="-127"/>
                <a:ea typeface="Noto Sans CJK KR Bold" pitchFamily="34" charset="-127"/>
              </a:rPr>
              <a:t>현재시각 구현 </a:t>
            </a:r>
            <a:r>
              <a:rPr lang="en-US" altLang="ko-KR" sz="1400" dirty="0">
                <a:latin typeface="Noto Sans CJK KR Bold" pitchFamily="34" charset="-127"/>
                <a:ea typeface="Noto Sans CJK KR Bold" pitchFamily="34" charset="-127"/>
              </a:rPr>
              <a:t>(</a:t>
            </a:r>
            <a:r>
              <a:rPr lang="ko-KR" altLang="en-US" sz="1400" dirty="0">
                <a:latin typeface="Noto Sans CJK KR Bold" pitchFamily="34" charset="-127"/>
                <a:ea typeface="Noto Sans CJK KR Bold" pitchFamily="34" charset="-127"/>
              </a:rPr>
              <a:t>정경은</a:t>
            </a:r>
            <a:r>
              <a:rPr lang="en-US" altLang="ko-KR" sz="1400" dirty="0">
                <a:latin typeface="Noto Sans CJK KR Bold" pitchFamily="34" charset="-127"/>
                <a:ea typeface="Noto Sans CJK KR Bold" pitchFamily="34" charset="-127"/>
              </a:rPr>
              <a:t>)</a:t>
            </a:r>
          </a:p>
          <a:p>
            <a:pPr latinLnBrk="0">
              <a:lnSpc>
                <a:spcPct val="150000"/>
              </a:lnSpc>
            </a:pPr>
            <a:r>
              <a:rPr lang="en-US" altLang="ko-KR" sz="1400" dirty="0">
                <a:latin typeface="Noto Sans CJK KR Bold" pitchFamily="34" charset="-127"/>
                <a:ea typeface="Noto Sans CJK KR Bold" pitchFamily="34" charset="-127"/>
              </a:rPr>
              <a:t>  - </a:t>
            </a:r>
            <a:r>
              <a:rPr lang="ko-KR" altLang="en-US" sz="1400" dirty="0">
                <a:latin typeface="Noto Sans CJK KR Bold" pitchFamily="34" charset="-127"/>
                <a:ea typeface="Noto Sans CJK KR Bold" pitchFamily="34" charset="-127"/>
              </a:rPr>
              <a:t>인체감지센서 </a:t>
            </a:r>
            <a:r>
              <a:rPr lang="en-US" altLang="ko-KR" sz="1400" dirty="0">
                <a:latin typeface="Noto Sans CJK KR Bold" pitchFamily="34" charset="-127"/>
                <a:ea typeface="Noto Sans CJK KR Bold" pitchFamily="34" charset="-127"/>
              </a:rPr>
              <a:t>+ 8*8 </a:t>
            </a:r>
            <a:r>
              <a:rPr lang="ko-KR" altLang="en-US" sz="1400" dirty="0">
                <a:latin typeface="Noto Sans CJK KR Bold" pitchFamily="34" charset="-127"/>
                <a:ea typeface="Noto Sans CJK KR Bold" pitchFamily="34" charset="-127"/>
              </a:rPr>
              <a:t>도트매트릭스 구현 </a:t>
            </a:r>
            <a:r>
              <a:rPr lang="en-US" altLang="ko-KR" sz="1400" dirty="0">
                <a:latin typeface="Noto Sans CJK KR Bold" pitchFamily="34" charset="-127"/>
                <a:ea typeface="Noto Sans CJK KR Bold" pitchFamily="34" charset="-127"/>
              </a:rPr>
              <a:t>(</a:t>
            </a:r>
            <a:r>
              <a:rPr lang="ko-KR" altLang="en-US" sz="1400" dirty="0" err="1">
                <a:latin typeface="Noto Sans CJK KR Bold" pitchFamily="34" charset="-127"/>
                <a:ea typeface="Noto Sans CJK KR Bold" pitchFamily="34" charset="-127"/>
              </a:rPr>
              <a:t>조예진</a:t>
            </a:r>
            <a:r>
              <a:rPr lang="en-US" altLang="ko-KR" sz="1400" dirty="0">
                <a:latin typeface="Noto Sans CJK KR Bold" pitchFamily="34" charset="-127"/>
                <a:ea typeface="Noto Sans CJK KR Bold" pitchFamily="34" charset="-127"/>
              </a:rPr>
              <a:t>)</a:t>
            </a:r>
          </a:p>
          <a:p>
            <a:pPr latinLnBrk="0">
              <a:lnSpc>
                <a:spcPct val="150000"/>
              </a:lnSpc>
            </a:pPr>
            <a:endParaRPr lang="en-US" altLang="ko-KR" sz="14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9CE957-BB97-4860-961E-E2AADB1AD73A}"/>
              </a:ext>
            </a:extLst>
          </p:cNvPr>
          <p:cNvSpPr txBox="1"/>
          <p:nvPr/>
        </p:nvSpPr>
        <p:spPr>
          <a:xfrm>
            <a:off x="4210277" y="1201649"/>
            <a:ext cx="4847738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Noto Sans CJK KR Bold" pitchFamily="34" charset="-127"/>
                <a:ea typeface="Noto Sans CJK KR Bold" pitchFamily="34" charset="-127"/>
              </a:rPr>
              <a:t>• </a:t>
            </a:r>
            <a:r>
              <a:rPr lang="ko-KR" altLang="en-US" sz="1400" b="1" dirty="0">
                <a:solidFill>
                  <a:srgbClr val="FF0000"/>
                </a:solidFill>
                <a:latin typeface="Noto Sans CJK KR Bold" pitchFamily="34" charset="-127"/>
                <a:ea typeface="Noto Sans CJK KR Bold" pitchFamily="34" charset="-127"/>
              </a:rPr>
              <a:t>프로젝트 발표</a:t>
            </a:r>
            <a:br>
              <a:rPr lang="en-US" altLang="ko-KR" sz="1400" dirty="0">
                <a:latin typeface="Noto Sans CJK KR Bold" pitchFamily="34" charset="-127"/>
                <a:ea typeface="Noto Sans CJK KR Bold" pitchFamily="34" charset="-127"/>
              </a:rPr>
            </a:br>
            <a:r>
              <a:rPr lang="en-US" altLang="ko-KR" sz="1400" b="1" dirty="0">
                <a:latin typeface="Noto Sans CJK KR Bold" pitchFamily="34" charset="-127"/>
                <a:ea typeface="Noto Sans CJK KR Bold" pitchFamily="34" charset="-127"/>
              </a:rPr>
              <a:t>  </a:t>
            </a:r>
            <a:r>
              <a:rPr lang="en-US" altLang="ko-KR" sz="1400" dirty="0">
                <a:latin typeface="Noto Sans CJK KR Bold" pitchFamily="34" charset="-127"/>
                <a:ea typeface="Noto Sans CJK KR Bold" pitchFamily="34" charset="-127"/>
              </a:rPr>
              <a:t>- </a:t>
            </a:r>
            <a:r>
              <a:rPr lang="ko-KR" altLang="en-US" sz="1400" dirty="0">
                <a:latin typeface="Noto Sans CJK KR Bold" pitchFamily="34" charset="-127"/>
                <a:ea typeface="Noto Sans CJK KR Bold" pitchFamily="34" charset="-127"/>
              </a:rPr>
              <a:t>프로젝트 발표 자료 작성 </a:t>
            </a:r>
            <a:r>
              <a:rPr lang="en-US" altLang="ko-KR" sz="1400" dirty="0">
                <a:latin typeface="Noto Sans CJK KR Bold" pitchFamily="34" charset="-127"/>
                <a:ea typeface="Noto Sans CJK KR Bold" pitchFamily="34" charset="-127"/>
              </a:rPr>
              <a:t>(</a:t>
            </a:r>
            <a:r>
              <a:rPr lang="ko-KR" altLang="en-US" sz="1400" dirty="0">
                <a:latin typeface="Noto Sans CJK KR Bold" pitchFamily="34" charset="-127"/>
                <a:ea typeface="Noto Sans CJK KR Bold" pitchFamily="34" charset="-127"/>
              </a:rPr>
              <a:t>정경은</a:t>
            </a:r>
            <a:r>
              <a:rPr lang="en-US" altLang="ko-KR" sz="1400" dirty="0">
                <a:latin typeface="Noto Sans CJK KR Bold" pitchFamily="34" charset="-127"/>
                <a:ea typeface="Noto Sans CJK KR Bold" pitchFamily="34" charset="-127"/>
              </a:rPr>
              <a:t>,</a:t>
            </a:r>
            <a:r>
              <a:rPr lang="ko-KR" altLang="en-US" sz="1400" dirty="0">
                <a:latin typeface="Noto Sans CJK KR Bold" pitchFamily="34" charset="-127"/>
                <a:ea typeface="Noto Sans CJK KR Bold" pitchFamily="34" charset="-127"/>
              </a:rPr>
              <a:t>안선영</a:t>
            </a:r>
            <a:r>
              <a:rPr lang="en-US" altLang="ko-KR" sz="1400" dirty="0">
                <a:latin typeface="Noto Sans CJK KR Bold" pitchFamily="34" charset="-127"/>
                <a:ea typeface="Noto Sans CJK KR Bold" pitchFamily="34" charset="-127"/>
              </a:rPr>
              <a:t>, </a:t>
            </a:r>
            <a:r>
              <a:rPr lang="ko-KR" altLang="en-US" sz="1400" dirty="0">
                <a:latin typeface="Noto Sans CJK KR Bold" pitchFamily="34" charset="-127"/>
                <a:ea typeface="Noto Sans CJK KR Bold" pitchFamily="34" charset="-127"/>
              </a:rPr>
              <a:t>조예진</a:t>
            </a:r>
            <a:r>
              <a:rPr lang="en-US" altLang="ko-KR" sz="1400" dirty="0">
                <a:latin typeface="Noto Sans CJK KR Bold" pitchFamily="34" charset="-127"/>
                <a:ea typeface="Noto Sans CJK KR Bold" pitchFamily="34" charset="-127"/>
              </a:rPr>
              <a:t>)</a:t>
            </a:r>
          </a:p>
          <a:p>
            <a:pPr latinLnBrk="0">
              <a:lnSpc>
                <a:spcPct val="150000"/>
              </a:lnSpc>
            </a:pPr>
            <a:r>
              <a:rPr lang="en-US" altLang="ko-KR" sz="1400" dirty="0">
                <a:latin typeface="Noto Sans CJK KR Bold" pitchFamily="34" charset="-127"/>
                <a:ea typeface="Noto Sans CJK KR Bold" pitchFamily="34" charset="-127"/>
              </a:rPr>
              <a:t>  - </a:t>
            </a:r>
            <a:r>
              <a:rPr lang="ko-KR" altLang="en-US" sz="1400" dirty="0">
                <a:latin typeface="Noto Sans CJK KR Bold" pitchFamily="34" charset="-127"/>
                <a:ea typeface="Noto Sans CJK KR Bold" pitchFamily="34" charset="-127"/>
              </a:rPr>
              <a:t>발표 </a:t>
            </a:r>
            <a:r>
              <a:rPr lang="en-US" altLang="ko-KR" sz="1400" dirty="0">
                <a:latin typeface="Noto Sans CJK KR Bold" pitchFamily="34" charset="-127"/>
                <a:ea typeface="Noto Sans CJK KR Bold" pitchFamily="34" charset="-127"/>
              </a:rPr>
              <a:t>(</a:t>
            </a:r>
            <a:r>
              <a:rPr lang="ko-KR" altLang="en-US" sz="1400" dirty="0">
                <a:latin typeface="Noto Sans CJK KR Bold" pitchFamily="34" charset="-127"/>
                <a:ea typeface="Noto Sans CJK KR Bold" pitchFamily="34" charset="-127"/>
              </a:rPr>
              <a:t>정경은</a:t>
            </a:r>
            <a:r>
              <a:rPr lang="en-US" altLang="ko-KR" sz="1400" dirty="0">
                <a:latin typeface="Noto Sans CJK KR Bold" pitchFamily="34" charset="-127"/>
                <a:ea typeface="Noto Sans CJK KR Bold" pitchFamily="34" charset="-127"/>
              </a:rPr>
              <a:t>)</a:t>
            </a:r>
            <a:endParaRPr lang="ko-KR" altLang="en-US" sz="1400" dirty="0"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337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제목 1"/>
          <p:cNvSpPr>
            <a:spLocks noGrp="1"/>
          </p:cNvSpPr>
          <p:nvPr>
            <p:ph type="title"/>
          </p:nvPr>
        </p:nvSpPr>
        <p:spPr>
          <a:xfrm>
            <a:off x="250788" y="412658"/>
            <a:ext cx="3650577" cy="415840"/>
          </a:xfrm>
          <a:noFill/>
          <a:ln>
            <a:noFill/>
          </a:ln>
        </p:spPr>
        <p:txBody>
          <a:bodyPr vert="horz" wrap="square" lIns="91424" tIns="91424" rIns="91424" bIns="91424" anchor="t">
            <a:no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2000" i="0" u="none" baseline="0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Arial"/>
              </a:rPr>
              <a:t>프로젝트 추진 일정</a:t>
            </a:r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24F7C4A8-AA7E-404D-9C60-D15BDD34E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409130"/>
              </p:ext>
            </p:extLst>
          </p:nvPr>
        </p:nvGraphicFramePr>
        <p:xfrm>
          <a:off x="1185144" y="1129622"/>
          <a:ext cx="6626485" cy="1750448"/>
        </p:xfrm>
        <a:graphic>
          <a:graphicData uri="http://schemas.openxmlformats.org/drawingml/2006/table">
            <a:tbl>
              <a:tblPr firstRow="1" bandRow="1"/>
              <a:tblGrid>
                <a:gridCol w="1325297">
                  <a:extLst>
                    <a:ext uri="{9D8B030D-6E8A-4147-A177-3AD203B41FA5}">
                      <a16:colId xmlns:a16="http://schemas.microsoft.com/office/drawing/2014/main" val="2609276474"/>
                    </a:ext>
                  </a:extLst>
                </a:gridCol>
                <a:gridCol w="1325297">
                  <a:extLst>
                    <a:ext uri="{9D8B030D-6E8A-4147-A177-3AD203B41FA5}">
                      <a16:colId xmlns:a16="http://schemas.microsoft.com/office/drawing/2014/main" val="4283991907"/>
                    </a:ext>
                  </a:extLst>
                </a:gridCol>
                <a:gridCol w="1325297">
                  <a:extLst>
                    <a:ext uri="{9D8B030D-6E8A-4147-A177-3AD203B41FA5}">
                      <a16:colId xmlns:a16="http://schemas.microsoft.com/office/drawing/2014/main" val="156728700"/>
                    </a:ext>
                  </a:extLst>
                </a:gridCol>
                <a:gridCol w="1325297">
                  <a:extLst>
                    <a:ext uri="{9D8B030D-6E8A-4147-A177-3AD203B41FA5}">
                      <a16:colId xmlns:a16="http://schemas.microsoft.com/office/drawing/2014/main" val="1217134616"/>
                    </a:ext>
                  </a:extLst>
                </a:gridCol>
                <a:gridCol w="1325297">
                  <a:extLst>
                    <a:ext uri="{9D8B030D-6E8A-4147-A177-3AD203B41FA5}">
                      <a16:colId xmlns:a16="http://schemas.microsoft.com/office/drawing/2014/main" val="3836663575"/>
                    </a:ext>
                  </a:extLst>
                </a:gridCol>
              </a:tblGrid>
              <a:tr h="22954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Noto Sans CJK KR Bold" pitchFamily="34" charset="-127"/>
                        <a:ea typeface="Noto Sans CJK KR Bold" pitchFamily="34" charset="-127"/>
                      </a:endParaRPr>
                    </a:p>
                  </a:txBody>
                  <a:tcPr marL="59929" marR="59929" marT="29965" marB="2996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Noto Sans CJK KR Bold" pitchFamily="34" charset="-127"/>
                          <a:ea typeface="Noto Sans CJK KR Bold" pitchFamily="34" charset="-127"/>
                        </a:rPr>
                        <a:t>10</a:t>
                      </a:r>
                      <a:r>
                        <a:rPr lang="ko-KR" altLang="en-US" sz="1200" b="1" dirty="0">
                          <a:latin typeface="Noto Sans CJK KR Bold" pitchFamily="34" charset="-127"/>
                          <a:ea typeface="Noto Sans CJK KR Bold" pitchFamily="34" charset="-127"/>
                        </a:rPr>
                        <a:t>월</a:t>
                      </a:r>
                    </a:p>
                  </a:txBody>
                  <a:tcPr marL="59929" marR="59929" marT="29965" marB="2996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Noto Sans CJK KR Bold" pitchFamily="34" charset="-127"/>
                          <a:ea typeface="Noto Sans CJK KR Bold" pitchFamily="34" charset="-127"/>
                        </a:rPr>
                        <a:t>11</a:t>
                      </a:r>
                      <a:r>
                        <a:rPr lang="ko-KR" altLang="en-US" sz="1200" b="1" dirty="0">
                          <a:latin typeface="Noto Sans CJK KR Bold" pitchFamily="34" charset="-127"/>
                          <a:ea typeface="Noto Sans CJK KR Bold" pitchFamily="34" charset="-127"/>
                        </a:rPr>
                        <a:t>월</a:t>
                      </a:r>
                    </a:p>
                  </a:txBody>
                  <a:tcPr marL="59929" marR="59929" marT="29965" marB="2996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Noto Sans CJK KR Bold" pitchFamily="34" charset="-127"/>
                          <a:ea typeface="Noto Sans CJK KR Bold" pitchFamily="34" charset="-127"/>
                        </a:rPr>
                        <a:t>12</a:t>
                      </a:r>
                      <a:r>
                        <a:rPr lang="ko-KR" altLang="en-US" sz="1200" b="1" dirty="0">
                          <a:latin typeface="Noto Sans CJK KR Bold" pitchFamily="34" charset="-127"/>
                          <a:ea typeface="Noto Sans CJK KR Bold" pitchFamily="34" charset="-127"/>
                        </a:rPr>
                        <a:t>월</a:t>
                      </a:r>
                    </a:p>
                  </a:txBody>
                  <a:tcPr marL="59929" marR="59929" marT="29965" marB="2996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Noto Sans CJK KR Bold" pitchFamily="34" charset="-127"/>
                          <a:ea typeface="Noto Sans CJK KR Bold" pitchFamily="34" charset="-127"/>
                        </a:rPr>
                        <a:t>비고</a:t>
                      </a:r>
                    </a:p>
                  </a:txBody>
                  <a:tcPr marL="59929" marR="59929" marT="29965" marB="29965"/>
                </a:tc>
                <a:extLst>
                  <a:ext uri="{0D108BD9-81ED-4DB2-BD59-A6C34878D82A}">
                    <a16:rowId xmlns:a16="http://schemas.microsoft.com/office/drawing/2014/main" val="2900485751"/>
                  </a:ext>
                </a:extLst>
              </a:tr>
              <a:tr h="371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Noto Sans CJK KR Bold" pitchFamily="34" charset="-127"/>
                          <a:ea typeface="Noto Sans CJK KR Bold" pitchFamily="34" charset="-127"/>
                        </a:rPr>
                        <a:t>주제 선정</a:t>
                      </a:r>
                      <a:r>
                        <a:rPr lang="en-US" altLang="ko-KR" sz="1200" b="1" dirty="0">
                          <a:latin typeface="Noto Sans CJK KR Bold" pitchFamily="34" charset="-127"/>
                          <a:ea typeface="Noto Sans CJK KR Bold" pitchFamily="34" charset="-127"/>
                        </a:rPr>
                        <a:t>(</a:t>
                      </a:r>
                      <a:r>
                        <a:rPr lang="ko-KR" altLang="en-US" sz="1200" b="1" dirty="0">
                          <a:latin typeface="Noto Sans CJK KR Bold" pitchFamily="34" charset="-127"/>
                          <a:ea typeface="Noto Sans CJK KR Bold" pitchFamily="34" charset="-127"/>
                        </a:rPr>
                        <a:t>기획</a:t>
                      </a:r>
                      <a:r>
                        <a:rPr lang="en-US" altLang="ko-KR" sz="1200" b="1" dirty="0">
                          <a:latin typeface="Noto Sans CJK KR Bold" pitchFamily="34" charset="-127"/>
                          <a:ea typeface="Noto Sans CJK KR Bold" pitchFamily="34" charset="-127"/>
                        </a:rPr>
                        <a:t>)</a:t>
                      </a:r>
                      <a:endParaRPr lang="ko-KR" altLang="en-US" sz="1200" b="1" dirty="0">
                        <a:latin typeface="Noto Sans CJK KR Bold" pitchFamily="34" charset="-127"/>
                        <a:ea typeface="Noto Sans CJK KR Bold" pitchFamily="34" charset="-127"/>
                      </a:endParaRPr>
                    </a:p>
                  </a:txBody>
                  <a:tcPr marL="59929" marR="59929" marT="29965" marB="2996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Noto Sans CJK KR Bold" pitchFamily="34" charset="-127"/>
                        <a:ea typeface="Noto Sans CJK KR Bold" pitchFamily="34" charset="-127"/>
                      </a:endParaRPr>
                    </a:p>
                  </a:txBody>
                  <a:tcPr marL="59929" marR="59929" marT="29965" marB="2996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Noto Sans CJK KR Bold" pitchFamily="34" charset="-127"/>
                        <a:ea typeface="Noto Sans CJK KR Bold" pitchFamily="34" charset="-127"/>
                      </a:endParaRPr>
                    </a:p>
                  </a:txBody>
                  <a:tcPr marL="59929" marR="59929" marT="29965" marB="2996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Noto Sans CJK KR Bold" pitchFamily="34" charset="-127"/>
                        <a:ea typeface="Noto Sans CJK KR Bold" pitchFamily="34" charset="-127"/>
                      </a:endParaRPr>
                    </a:p>
                  </a:txBody>
                  <a:tcPr marL="59929" marR="59929" marT="29965" marB="2996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Noto Sans CJK KR Bold" pitchFamily="34" charset="-127"/>
                        <a:ea typeface="Noto Sans CJK KR Bold" pitchFamily="34" charset="-127"/>
                      </a:endParaRPr>
                    </a:p>
                  </a:txBody>
                  <a:tcPr marL="59929" marR="59929" marT="29965" marB="29965"/>
                </a:tc>
                <a:extLst>
                  <a:ext uri="{0D108BD9-81ED-4DB2-BD59-A6C34878D82A}">
                    <a16:rowId xmlns:a16="http://schemas.microsoft.com/office/drawing/2014/main" val="3117803275"/>
                  </a:ext>
                </a:extLst>
              </a:tr>
              <a:tr h="394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Noto Sans CJK KR Bold" pitchFamily="34" charset="-127"/>
                          <a:ea typeface="Noto Sans CJK KR Bold" pitchFamily="34" charset="-127"/>
                        </a:rPr>
                        <a:t>GUI </a:t>
                      </a:r>
                      <a:r>
                        <a:rPr lang="ko-KR" altLang="en-US" sz="1200" b="1" dirty="0">
                          <a:latin typeface="Noto Sans CJK KR Bold" pitchFamily="34" charset="-127"/>
                          <a:ea typeface="Noto Sans CJK KR Bold" pitchFamily="34" charset="-127"/>
                        </a:rPr>
                        <a:t>개발</a:t>
                      </a:r>
                      <a:endParaRPr lang="en-US" altLang="ko-KR" sz="1200" b="1" dirty="0">
                        <a:latin typeface="Noto Sans CJK KR Bold" pitchFamily="34" charset="-127"/>
                        <a:ea typeface="Noto Sans CJK KR Bold" pitchFamily="34" charset="-127"/>
                      </a:endParaRPr>
                    </a:p>
                  </a:txBody>
                  <a:tcPr marL="59929" marR="59929" marT="29965" marB="2996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Noto Sans CJK KR Bold" pitchFamily="34" charset="-127"/>
                        <a:ea typeface="Noto Sans CJK KR Bold" pitchFamily="34" charset="-127"/>
                      </a:endParaRPr>
                    </a:p>
                  </a:txBody>
                  <a:tcPr marL="59929" marR="59929" marT="29965" marB="2996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Noto Sans CJK KR Bold" pitchFamily="34" charset="-127"/>
                        <a:ea typeface="Noto Sans CJK KR Bold" pitchFamily="34" charset="-127"/>
                      </a:endParaRPr>
                    </a:p>
                  </a:txBody>
                  <a:tcPr marL="59929" marR="59929" marT="29965" marB="2996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Noto Sans CJK KR Bold" pitchFamily="34" charset="-127"/>
                        <a:ea typeface="Noto Sans CJK KR Bold" pitchFamily="34" charset="-127"/>
                      </a:endParaRPr>
                    </a:p>
                  </a:txBody>
                  <a:tcPr marL="59929" marR="59929" marT="29965" marB="2996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Noto Sans CJK KR Bold" pitchFamily="34" charset="-127"/>
                        <a:ea typeface="Noto Sans CJK KR Bold" pitchFamily="34" charset="-127"/>
                      </a:endParaRPr>
                    </a:p>
                  </a:txBody>
                  <a:tcPr marL="59929" marR="59929" marT="29965" marB="29965"/>
                </a:tc>
                <a:extLst>
                  <a:ext uri="{0D108BD9-81ED-4DB2-BD59-A6C34878D82A}">
                    <a16:rowId xmlns:a16="http://schemas.microsoft.com/office/drawing/2014/main" val="1459982157"/>
                  </a:ext>
                </a:extLst>
              </a:tr>
              <a:tr h="371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Noto Sans CJK KR Bold" pitchFamily="34" charset="-127"/>
                          <a:ea typeface="Noto Sans CJK KR Bold" pitchFamily="34" charset="-127"/>
                        </a:rPr>
                        <a:t>GPIO </a:t>
                      </a:r>
                      <a:r>
                        <a:rPr lang="ko-KR" altLang="en-US" sz="1200" b="1" dirty="0">
                          <a:latin typeface="Noto Sans CJK KR Bold" pitchFamily="34" charset="-127"/>
                          <a:ea typeface="Noto Sans CJK KR Bold" pitchFamily="34" charset="-127"/>
                        </a:rPr>
                        <a:t>기능 구현</a:t>
                      </a:r>
                    </a:p>
                  </a:txBody>
                  <a:tcPr marL="59929" marR="59929" marT="29965" marB="2996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Noto Sans CJK KR Bold" pitchFamily="34" charset="-127"/>
                        <a:ea typeface="Noto Sans CJK KR Bold" pitchFamily="34" charset="-127"/>
                      </a:endParaRPr>
                    </a:p>
                  </a:txBody>
                  <a:tcPr marL="59929" marR="59929" marT="29965" marB="2996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Noto Sans CJK KR Bold" pitchFamily="34" charset="-127"/>
                        <a:ea typeface="Noto Sans CJK KR Bold" pitchFamily="34" charset="-127"/>
                      </a:endParaRPr>
                    </a:p>
                  </a:txBody>
                  <a:tcPr marL="59929" marR="59929" marT="29965" marB="2996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Noto Sans CJK KR Bold" pitchFamily="34" charset="-127"/>
                        <a:ea typeface="Noto Sans CJK KR Bold" pitchFamily="34" charset="-127"/>
                      </a:endParaRPr>
                    </a:p>
                  </a:txBody>
                  <a:tcPr marL="59929" marR="59929" marT="29965" marB="2996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Noto Sans CJK KR Bold" pitchFamily="34" charset="-127"/>
                        <a:ea typeface="Noto Sans CJK KR Bold" pitchFamily="34" charset="-127"/>
                      </a:endParaRPr>
                    </a:p>
                  </a:txBody>
                  <a:tcPr marL="59929" marR="59929" marT="29965" marB="29965"/>
                </a:tc>
                <a:extLst>
                  <a:ext uri="{0D108BD9-81ED-4DB2-BD59-A6C34878D82A}">
                    <a16:rowId xmlns:a16="http://schemas.microsoft.com/office/drawing/2014/main" val="1269779625"/>
                  </a:ext>
                </a:extLst>
              </a:tr>
              <a:tr h="371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Noto Sans CJK KR Bold" pitchFamily="34" charset="-127"/>
                          <a:ea typeface="Noto Sans CJK KR Bold" pitchFamily="34" charset="-127"/>
                        </a:rPr>
                        <a:t>최종 정리</a:t>
                      </a:r>
                      <a:r>
                        <a:rPr lang="en-US" altLang="ko-KR" sz="1200" b="1" dirty="0">
                          <a:latin typeface="Noto Sans CJK KR Bold" pitchFamily="34" charset="-127"/>
                          <a:ea typeface="Noto Sans CJK KR Bold" pitchFamily="34" charset="-127"/>
                        </a:rPr>
                        <a:t> + </a:t>
                      </a:r>
                      <a:r>
                        <a:rPr lang="ko-KR" altLang="en-US" sz="1200" b="1" dirty="0">
                          <a:latin typeface="Noto Sans CJK KR Bold" pitchFamily="34" charset="-127"/>
                          <a:ea typeface="Noto Sans CJK KR Bold" pitchFamily="34" charset="-127"/>
                        </a:rPr>
                        <a:t>발표</a:t>
                      </a:r>
                    </a:p>
                  </a:txBody>
                  <a:tcPr marL="59929" marR="59929" marT="29965" marB="2996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Noto Sans CJK KR Bold" pitchFamily="34" charset="-127"/>
                        <a:ea typeface="Noto Sans CJK KR Bold" pitchFamily="34" charset="-127"/>
                      </a:endParaRPr>
                    </a:p>
                  </a:txBody>
                  <a:tcPr marL="59929" marR="59929" marT="29965" marB="2996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Noto Sans CJK KR Bold" pitchFamily="34" charset="-127"/>
                        <a:ea typeface="Noto Sans CJK KR Bold" pitchFamily="34" charset="-127"/>
                      </a:endParaRPr>
                    </a:p>
                  </a:txBody>
                  <a:tcPr marL="59929" marR="59929" marT="29965" marB="2996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Noto Sans CJK KR Bold" pitchFamily="34" charset="-127"/>
                        <a:ea typeface="Noto Sans CJK KR Bold" pitchFamily="34" charset="-127"/>
                      </a:endParaRPr>
                    </a:p>
                  </a:txBody>
                  <a:tcPr marL="59929" marR="59929" marT="29965" marB="2996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Noto Sans CJK KR Bold" pitchFamily="34" charset="-127"/>
                        <a:ea typeface="Noto Sans CJK KR Bold" pitchFamily="34" charset="-127"/>
                      </a:endParaRPr>
                    </a:p>
                  </a:txBody>
                  <a:tcPr marL="59929" marR="59929" marT="29965" marB="29965"/>
                </a:tc>
                <a:extLst>
                  <a:ext uri="{0D108BD9-81ED-4DB2-BD59-A6C34878D82A}">
                    <a16:rowId xmlns:a16="http://schemas.microsoft.com/office/drawing/2014/main" val="263632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49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4" name="Group 1"/>
          <p:cNvGrpSpPr/>
          <p:nvPr/>
        </p:nvGrpSpPr>
        <p:grpSpPr>
          <a:xfrm>
            <a:off x="3487088" y="911053"/>
            <a:ext cx="2391948" cy="2396692"/>
            <a:chOff x="3487088" y="911053"/>
            <a:chExt cx="2391948" cy="2396692"/>
          </a:xfrm>
        </p:grpSpPr>
        <p:sp>
          <p:nvSpPr>
            <p:cNvPr id="40965" name="자유형: 도형 40964"/>
            <p:cNvSpPr/>
            <p:nvPr/>
          </p:nvSpPr>
          <p:spPr>
            <a:xfrm>
              <a:off x="3487088" y="1747534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0" y="982"/>
                  </a:lnTo>
                  <a:lnTo>
                    <a:pt x="981" y="982"/>
                  </a:lnTo>
                  <a:lnTo>
                    <a:pt x="9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79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0966" name="자유형: 도형 40965"/>
            <p:cNvSpPr/>
            <p:nvPr/>
          </p:nvSpPr>
          <p:spPr>
            <a:xfrm>
              <a:off x="3487088" y="1747534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0967" name="자유형: 도형 40966"/>
            <p:cNvSpPr/>
            <p:nvPr/>
          </p:nvSpPr>
          <p:spPr>
            <a:xfrm>
              <a:off x="3512485" y="1722138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0968" name="자유형: 도형 40967"/>
            <p:cNvSpPr/>
            <p:nvPr/>
          </p:nvSpPr>
          <p:spPr>
            <a:xfrm>
              <a:off x="3537881" y="1696741"/>
              <a:ext cx="1557085" cy="1560211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0969" name="자유형: 도형 40968"/>
            <p:cNvSpPr/>
            <p:nvPr/>
          </p:nvSpPr>
          <p:spPr>
            <a:xfrm>
              <a:off x="3563278" y="1671344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0970" name="자유형: 도형 40969"/>
            <p:cNvSpPr/>
            <p:nvPr/>
          </p:nvSpPr>
          <p:spPr>
            <a:xfrm>
              <a:off x="3588675" y="1645947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0971" name="자유형: 도형 40970"/>
            <p:cNvSpPr/>
            <p:nvPr/>
          </p:nvSpPr>
          <p:spPr>
            <a:xfrm>
              <a:off x="3614072" y="1620550"/>
              <a:ext cx="1557029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0972" name="자유형: 도형 40971"/>
            <p:cNvSpPr/>
            <p:nvPr/>
          </p:nvSpPr>
          <p:spPr>
            <a:xfrm>
              <a:off x="3639469" y="1595153"/>
              <a:ext cx="1557029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0973" name="자유형: 도형 40972"/>
            <p:cNvSpPr/>
            <p:nvPr/>
          </p:nvSpPr>
          <p:spPr>
            <a:xfrm>
              <a:off x="3663304" y="1569756"/>
              <a:ext cx="1558592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0974" name="자유형: 도형 40973"/>
            <p:cNvSpPr/>
            <p:nvPr/>
          </p:nvSpPr>
          <p:spPr>
            <a:xfrm>
              <a:off x="3690263" y="1544359"/>
              <a:ext cx="1555467" cy="1560211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0975" name="자유형: 도형 40974"/>
            <p:cNvSpPr/>
            <p:nvPr/>
          </p:nvSpPr>
          <p:spPr>
            <a:xfrm>
              <a:off x="3714097" y="1518962"/>
              <a:ext cx="1557029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0976" name="자유형: 도형 40975"/>
            <p:cNvSpPr/>
            <p:nvPr/>
          </p:nvSpPr>
          <p:spPr>
            <a:xfrm>
              <a:off x="3739439" y="1493565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0980" name="자유형: 도형 40979"/>
            <p:cNvSpPr/>
            <p:nvPr/>
          </p:nvSpPr>
          <p:spPr>
            <a:xfrm>
              <a:off x="3764836" y="1468168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0981" name="자유형: 도형 40980"/>
            <p:cNvSpPr/>
            <p:nvPr/>
          </p:nvSpPr>
          <p:spPr>
            <a:xfrm>
              <a:off x="3790233" y="1442771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0982" name="자유형: 도형 40981"/>
            <p:cNvSpPr/>
            <p:nvPr/>
          </p:nvSpPr>
          <p:spPr>
            <a:xfrm>
              <a:off x="3815630" y="1417374"/>
              <a:ext cx="1557085" cy="1560211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0983" name="자유형: 도형 40982"/>
            <p:cNvSpPr/>
            <p:nvPr/>
          </p:nvSpPr>
          <p:spPr>
            <a:xfrm>
              <a:off x="3841027" y="1391977"/>
              <a:ext cx="1557085" cy="1560211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0984" name="자유형: 도형 40983"/>
            <p:cNvSpPr/>
            <p:nvPr/>
          </p:nvSpPr>
          <p:spPr>
            <a:xfrm>
              <a:off x="3866424" y="1366580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0985" name="자유형: 도형 40984"/>
            <p:cNvSpPr/>
            <p:nvPr/>
          </p:nvSpPr>
          <p:spPr>
            <a:xfrm>
              <a:off x="3891820" y="1341183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0986" name="자유형: 도형 40985"/>
            <p:cNvSpPr/>
            <p:nvPr/>
          </p:nvSpPr>
          <p:spPr>
            <a:xfrm>
              <a:off x="3917218" y="1315786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0987" name="자유형: 도형 40986"/>
            <p:cNvSpPr/>
            <p:nvPr/>
          </p:nvSpPr>
          <p:spPr>
            <a:xfrm>
              <a:off x="3942615" y="1290389"/>
              <a:ext cx="1557085" cy="1560267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0988" name="자유형: 도형 40987"/>
            <p:cNvSpPr/>
            <p:nvPr/>
          </p:nvSpPr>
          <p:spPr>
            <a:xfrm>
              <a:off x="3968011" y="1264992"/>
              <a:ext cx="1557085" cy="1560267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0989" name="자유형: 도형 40988"/>
            <p:cNvSpPr/>
            <p:nvPr/>
          </p:nvSpPr>
          <p:spPr>
            <a:xfrm>
              <a:off x="3993409" y="1239595"/>
              <a:ext cx="1557085" cy="1560267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0990" name="자유형: 도형 40989"/>
            <p:cNvSpPr/>
            <p:nvPr/>
          </p:nvSpPr>
          <p:spPr>
            <a:xfrm>
              <a:off x="4018805" y="1214198"/>
              <a:ext cx="1557085" cy="1560267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0991" name="자유형: 도형 40990"/>
            <p:cNvSpPr/>
            <p:nvPr/>
          </p:nvSpPr>
          <p:spPr>
            <a:xfrm>
              <a:off x="4044202" y="1188801"/>
              <a:ext cx="1557085" cy="1560267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0992" name="자유형: 도형 40991"/>
            <p:cNvSpPr/>
            <p:nvPr/>
          </p:nvSpPr>
          <p:spPr>
            <a:xfrm>
              <a:off x="4069600" y="1163404"/>
              <a:ext cx="1557085" cy="1560267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0996" name="자유형: 도형 40995"/>
            <p:cNvSpPr/>
            <p:nvPr/>
          </p:nvSpPr>
          <p:spPr>
            <a:xfrm>
              <a:off x="4093433" y="1138007"/>
              <a:ext cx="1558648" cy="1560267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0997" name="자유형: 도형 40996"/>
            <p:cNvSpPr/>
            <p:nvPr/>
          </p:nvSpPr>
          <p:spPr>
            <a:xfrm>
              <a:off x="4120393" y="1114229"/>
              <a:ext cx="1555467" cy="1558648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0998" name="자유형: 도형 40997"/>
            <p:cNvSpPr/>
            <p:nvPr/>
          </p:nvSpPr>
          <p:spPr>
            <a:xfrm>
              <a:off x="4144227" y="1088832"/>
              <a:ext cx="1557029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0999" name="자유형: 도형 40998"/>
            <p:cNvSpPr/>
            <p:nvPr/>
          </p:nvSpPr>
          <p:spPr>
            <a:xfrm>
              <a:off x="4169624" y="1063435"/>
              <a:ext cx="1557029" cy="1558648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000" name="자유형: 도형 40999"/>
            <p:cNvSpPr/>
            <p:nvPr/>
          </p:nvSpPr>
          <p:spPr>
            <a:xfrm>
              <a:off x="4195021" y="1038038"/>
              <a:ext cx="1557029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001" name="자유형: 도형 41000"/>
            <p:cNvSpPr/>
            <p:nvPr/>
          </p:nvSpPr>
          <p:spPr>
            <a:xfrm>
              <a:off x="4220419" y="1012641"/>
              <a:ext cx="1557029" cy="1558648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002" name="자유형: 도형 41001"/>
            <p:cNvSpPr/>
            <p:nvPr/>
          </p:nvSpPr>
          <p:spPr>
            <a:xfrm>
              <a:off x="4245760" y="987244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003" name="자유형: 도형 41002"/>
            <p:cNvSpPr/>
            <p:nvPr/>
          </p:nvSpPr>
          <p:spPr>
            <a:xfrm>
              <a:off x="4271157" y="961847"/>
              <a:ext cx="1557085" cy="1560211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004" name="자유형: 도형 41003"/>
            <p:cNvSpPr/>
            <p:nvPr/>
          </p:nvSpPr>
          <p:spPr>
            <a:xfrm>
              <a:off x="4296553" y="936450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1005" name="자유형: 도형 41004"/>
            <p:cNvSpPr/>
            <p:nvPr/>
          </p:nvSpPr>
          <p:spPr>
            <a:xfrm>
              <a:off x="4321951" y="911053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sp>
        <p:nvSpPr>
          <p:cNvPr id="41006" name="자유형: 도형 41005"/>
          <p:cNvSpPr/>
          <p:nvPr/>
        </p:nvSpPr>
        <p:spPr>
          <a:xfrm>
            <a:off x="3487088" y="1750716"/>
            <a:ext cx="1557085" cy="1557029"/>
          </a:xfrm>
          <a:custGeom>
            <a:avLst/>
            <a:gdLst>
              <a:gd name="T0" fmla="*/ 0 w 980"/>
              <a:gd name="T1" fmla="*/ 0 h 980"/>
              <a:gd name="T2" fmla="*/ 980 w 980"/>
              <a:gd name="T3" fmla="*/ 980 h 980"/>
            </a:gdLst>
            <a:ahLst/>
            <a:cxnLst/>
            <a:rect l="T0" t="T1" r="T2" b="T3"/>
            <a:pathLst>
              <a:path w="980" h="980">
                <a:moveTo>
                  <a:pt x="0" y="0"/>
                </a:moveTo>
                <a:lnTo>
                  <a:pt x="0" y="980"/>
                </a:lnTo>
                <a:lnTo>
                  <a:pt x="980" y="980"/>
                </a:lnTo>
                <a:lnTo>
                  <a:pt x="9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79">
              <a:alpha val="100000"/>
            </a:srgbClr>
          </a:solidFill>
          <a:ln w="9544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</a:pPr>
            <a:endParaRPr kumimoji="1" lang="ko-KR" altLang="en-US" sz="1200" b="0" i="0" u="none" baseline="0" dirty="0">
              <a:solidFill>
                <a:schemeClr val="tx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41007" name="제목 1"/>
          <p:cNvSpPr>
            <a:spLocks noGrp="1"/>
          </p:cNvSpPr>
          <p:nvPr>
            <p:ph type="title"/>
          </p:nvPr>
        </p:nvSpPr>
        <p:spPr>
          <a:xfrm>
            <a:off x="1301497" y="3418823"/>
            <a:ext cx="6223486" cy="841225"/>
          </a:xfrm>
          <a:noFill/>
          <a:ln>
            <a:noFill/>
          </a:ln>
        </p:spPr>
        <p:txBody>
          <a:bodyPr vert="horz" wrap="square" lIns="91424" tIns="91424" rIns="91424" bIns="91424" anchor="ctr">
            <a:noAutofit/>
          </a:bodyPr>
          <a:lstStyle/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2400" b="0" i="0" u="none" baseline="0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Arial"/>
              </a:rPr>
              <a:t>결론</a:t>
            </a:r>
          </a:p>
        </p:txBody>
      </p:sp>
      <p:sp>
        <p:nvSpPr>
          <p:cNvPr id="41008" name="제목 1"/>
          <p:cNvSpPr>
            <a:spLocks noGrp="1"/>
          </p:cNvSpPr>
          <p:nvPr>
            <p:ph type="title"/>
          </p:nvPr>
        </p:nvSpPr>
        <p:spPr>
          <a:xfrm>
            <a:off x="3487088" y="1750716"/>
            <a:ext cx="1557085" cy="1557029"/>
          </a:xfrm>
          <a:noFill/>
          <a:ln w="9544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vert="horz" wrap="square" lIns="91424" tIns="91424" rIns="91424" bIns="91424" anchor="ctr">
            <a:noAutofit/>
          </a:bodyPr>
          <a:lstStyle/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5300" b="0" i="0" u="none" baseline="0" dirty="0">
                <a:solidFill>
                  <a:srgbClr val="000000">
                    <a:alpha val="100000"/>
                  </a:srgbClr>
                </a:solidFill>
                <a:sym typeface="Arial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76230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165417" y="1586743"/>
            <a:ext cx="504189" cy="27808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결론 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57170" y="1866875"/>
            <a:ext cx="2232837" cy="2792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  <a:latin typeface="Noto Sans KR Bold" pitchFamily="34" charset="-127"/>
                <a:ea typeface="Noto Sans KR Bold" pitchFamily="34" charset="-127"/>
              </a:rPr>
              <a:t>HTS </a:t>
            </a:r>
            <a:r>
              <a:rPr lang="ko-KR" altLang="en-US" sz="1050" dirty="0">
                <a:solidFill>
                  <a:schemeClr val="tx1"/>
                </a:solidFill>
                <a:latin typeface="Noto Sans KR Bold" pitchFamily="34" charset="-127"/>
                <a:ea typeface="Noto Sans KR Bold" pitchFamily="34" charset="-127"/>
              </a:rPr>
              <a:t>구현을 통한 비트 코인 </a:t>
            </a:r>
            <a:r>
              <a:rPr lang="ko-KR" altLang="en-US" sz="1050" dirty="0" err="1">
                <a:solidFill>
                  <a:schemeClr val="tx1"/>
                </a:solidFill>
                <a:latin typeface="Noto Sans KR Bold" pitchFamily="34" charset="-127"/>
                <a:ea typeface="Noto Sans KR Bold" pitchFamily="34" charset="-127"/>
              </a:rPr>
              <a:t>상승장</a:t>
            </a:r>
            <a:r>
              <a:rPr lang="ko-KR" altLang="en-US" sz="1050" dirty="0">
                <a:solidFill>
                  <a:schemeClr val="tx1"/>
                </a:solidFill>
                <a:latin typeface="Noto Sans KR Bold" pitchFamily="34" charset="-127"/>
                <a:ea typeface="Noto Sans KR Bold" pitchFamily="34" charset="-127"/>
              </a:rPr>
              <a:t> </a:t>
            </a:r>
            <a:r>
              <a:rPr lang="ko-KR" altLang="en-US" sz="1050" dirty="0" err="1">
                <a:solidFill>
                  <a:schemeClr val="tx1"/>
                </a:solidFill>
                <a:latin typeface="Noto Sans KR Bold" pitchFamily="34" charset="-127"/>
                <a:ea typeface="Noto Sans KR Bold" pitchFamily="34" charset="-127"/>
              </a:rPr>
              <a:t>알리미</a:t>
            </a:r>
            <a:r>
              <a:rPr lang="ko-KR" altLang="en-US" sz="1050" dirty="0">
                <a:solidFill>
                  <a:schemeClr val="tx1"/>
                </a:solidFill>
                <a:latin typeface="Noto Sans KR Bold" pitchFamily="34" charset="-127"/>
                <a:ea typeface="Noto Sans KR Bold" pitchFamily="34" charset="-127"/>
              </a:rPr>
              <a:t> 가시성 향상 </a:t>
            </a:r>
            <a:endParaRPr lang="en-US" altLang="ko-KR" sz="1050" dirty="0">
              <a:solidFill>
                <a:schemeClr val="tx1"/>
              </a:solidFill>
              <a:latin typeface="Noto Sans KR Bold" pitchFamily="34" charset="-127"/>
              <a:ea typeface="Noto Sans KR Bold" pitchFamily="34" charset="-127"/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  <a:latin typeface="Noto Sans KR Bold" pitchFamily="34" charset="-127"/>
                <a:ea typeface="Noto Sans KR Bold" pitchFamily="34" charset="-127"/>
              </a:rPr>
              <a:t>LED matrix</a:t>
            </a:r>
            <a:r>
              <a:rPr lang="ko-KR" altLang="en-US" sz="1050" dirty="0">
                <a:solidFill>
                  <a:schemeClr val="tx1"/>
                </a:solidFill>
                <a:latin typeface="Noto Sans KR Bold" pitchFamily="34" charset="-127"/>
                <a:ea typeface="Noto Sans KR Bold" pitchFamily="34" charset="-127"/>
              </a:rPr>
              <a:t>에 시세</a:t>
            </a:r>
            <a:r>
              <a:rPr lang="en-US" altLang="ko-KR" sz="1050" dirty="0">
                <a:solidFill>
                  <a:schemeClr val="tx1"/>
                </a:solidFill>
                <a:latin typeface="Noto Sans KR Bold" pitchFamily="34" charset="-127"/>
                <a:ea typeface="Noto Sans KR Bold" pitchFamily="34" charset="-127"/>
              </a:rPr>
              <a:t>/</a:t>
            </a:r>
            <a:r>
              <a:rPr lang="ko-KR" altLang="en-US" sz="1050" dirty="0">
                <a:solidFill>
                  <a:schemeClr val="tx1"/>
                </a:solidFill>
                <a:latin typeface="Noto Sans KR Bold" pitchFamily="34" charset="-127"/>
                <a:ea typeface="Noto Sans KR Bold" pitchFamily="34" charset="-127"/>
              </a:rPr>
              <a:t>시각 구현을 통한 시각적 자극 효과</a:t>
            </a:r>
            <a:endParaRPr lang="en-US" altLang="ko-KR" sz="1050" dirty="0">
              <a:solidFill>
                <a:schemeClr val="tx1"/>
              </a:solidFill>
              <a:latin typeface="Noto Sans KR Bold" pitchFamily="34" charset="-127"/>
              <a:ea typeface="Noto Sans KR Bold" pitchFamily="34" charset="-127"/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  <a:latin typeface="Noto Sans KR Bold" pitchFamily="34" charset="-127"/>
                <a:ea typeface="Noto Sans KR Bold" pitchFamily="34" charset="-127"/>
              </a:rPr>
              <a:t>시간이 생명인 비트코인을 시시각각 확인할 수 있는 편리성</a:t>
            </a:r>
            <a:endParaRPr lang="en-US" altLang="ko-KR" sz="1050" dirty="0">
              <a:solidFill>
                <a:schemeClr val="tx1"/>
              </a:solidFill>
              <a:latin typeface="Noto Sans KR Bold" pitchFamily="34" charset="-127"/>
              <a:ea typeface="Noto Sans KR Bold" pitchFamily="34" charset="-127"/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  <a:latin typeface="Noto Sans KR Bold" pitchFamily="34" charset="-127"/>
                <a:ea typeface="Noto Sans KR Bold" pitchFamily="34" charset="-127"/>
              </a:rPr>
              <a:t>다양한 </a:t>
            </a:r>
            <a:r>
              <a:rPr lang="en-US" altLang="ko-KR" sz="1050" dirty="0">
                <a:solidFill>
                  <a:schemeClr val="tx1"/>
                </a:solidFill>
                <a:latin typeface="Noto Sans KR Bold" pitchFamily="34" charset="-127"/>
                <a:ea typeface="Noto Sans KR Bold" pitchFamily="34" charset="-127"/>
              </a:rPr>
              <a:t>input</a:t>
            </a:r>
            <a:r>
              <a:rPr lang="ko-KR" altLang="en-US" sz="1050" dirty="0">
                <a:solidFill>
                  <a:schemeClr val="tx1"/>
                </a:solidFill>
                <a:latin typeface="Noto Sans KR Bold" pitchFamily="34" charset="-127"/>
                <a:ea typeface="Noto Sans KR Bold" pitchFamily="34" charset="-127"/>
              </a:rPr>
              <a:t>값을 활용한 센서 기능 구현</a:t>
            </a:r>
            <a:endParaRPr lang="en-US" altLang="ko-KR" sz="1050" dirty="0">
              <a:solidFill>
                <a:schemeClr val="tx1"/>
              </a:solidFill>
              <a:latin typeface="Noto Sans KR Bold" pitchFamily="34" charset="-127"/>
              <a:ea typeface="Noto Sans KR Bold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14334" y="1583777"/>
            <a:ext cx="604321" cy="27808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>
                <a:latin typeface="Noto Sans CJK KR Bold" pitchFamily="34" charset="-127"/>
                <a:ea typeface="Noto Sans CJK KR Bold" pitchFamily="34" charset="-127"/>
              </a:rPr>
              <a:t>제한점</a:t>
            </a:r>
            <a:endParaRPr lang="ko-KR" altLang="en-US" sz="9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706088" y="1866875"/>
            <a:ext cx="2232837" cy="2792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chemeClr val="tx1"/>
                </a:solidFill>
                <a:latin typeface="Noto Sans KR Bold" pitchFamily="34" charset="-127"/>
                <a:ea typeface="Noto Sans KR Bold" pitchFamily="34" charset="-127"/>
              </a:rPr>
              <a:t>트레이딩</a:t>
            </a:r>
            <a:r>
              <a:rPr lang="ko-KR" altLang="en-US" sz="1100" dirty="0">
                <a:solidFill>
                  <a:schemeClr val="tx1"/>
                </a:solidFill>
                <a:latin typeface="Noto Sans KR Bold" pitchFamily="34" charset="-127"/>
                <a:ea typeface="Noto Sans KR Bold" pitchFamily="34" charset="-127"/>
              </a:rPr>
              <a:t> 시스템의 한계점</a:t>
            </a:r>
            <a:r>
              <a:rPr lang="en-US" altLang="ko-KR" sz="1100" dirty="0">
                <a:solidFill>
                  <a:schemeClr val="tx1"/>
                </a:solidFill>
                <a:latin typeface="Noto Sans KR Bold" pitchFamily="34" charset="-127"/>
                <a:ea typeface="Noto Sans KR Bold" pitchFamily="34" charset="-127"/>
              </a:rPr>
              <a:t>. </a:t>
            </a:r>
            <a:r>
              <a:rPr lang="ko-KR" altLang="en-US" sz="1100" dirty="0">
                <a:solidFill>
                  <a:schemeClr val="tx1"/>
                </a:solidFill>
                <a:latin typeface="Noto Sans KR Bold" pitchFamily="34" charset="-127"/>
                <a:ea typeface="Noto Sans KR Bold" pitchFamily="34" charset="-127"/>
              </a:rPr>
              <a:t>실제로 </a:t>
            </a:r>
            <a:r>
              <a:rPr lang="ko-KR" altLang="en-US" sz="1100" dirty="0" err="1">
                <a:solidFill>
                  <a:schemeClr val="tx1"/>
                </a:solidFill>
                <a:latin typeface="Noto Sans KR Bold" pitchFamily="34" charset="-127"/>
                <a:ea typeface="Noto Sans KR Bold" pitchFamily="34" charset="-127"/>
              </a:rPr>
              <a:t>트레이딩을</a:t>
            </a:r>
            <a:r>
              <a:rPr lang="ko-KR" altLang="en-US" sz="1100" dirty="0">
                <a:solidFill>
                  <a:schemeClr val="tx1"/>
                </a:solidFill>
                <a:latin typeface="Noto Sans KR Bold" pitchFamily="34" charset="-127"/>
                <a:ea typeface="Noto Sans KR Bold" pitchFamily="34" charset="-127"/>
              </a:rPr>
              <a:t> 하기 위해선 </a:t>
            </a:r>
            <a:r>
              <a:rPr lang="ko-KR" altLang="en-US" sz="1100" dirty="0" err="1">
                <a:solidFill>
                  <a:schemeClr val="tx1"/>
                </a:solidFill>
                <a:latin typeface="Noto Sans KR Bold" pitchFamily="34" charset="-127"/>
                <a:ea typeface="Noto Sans KR Bold" pitchFamily="34" charset="-127"/>
              </a:rPr>
              <a:t>웹소켓</a:t>
            </a:r>
            <a:r>
              <a:rPr lang="ko-KR" altLang="en-US" sz="1100" dirty="0">
                <a:solidFill>
                  <a:schemeClr val="tx1"/>
                </a:solidFill>
                <a:latin typeface="Noto Sans KR Bold" pitchFamily="34" charset="-127"/>
                <a:ea typeface="Noto Sans KR Bold" pitchFamily="34" charset="-127"/>
              </a:rPr>
              <a:t> 네트워킹이 필요했으나</a:t>
            </a:r>
            <a:r>
              <a:rPr lang="en-US" altLang="ko-KR" sz="1100" dirty="0">
                <a:solidFill>
                  <a:schemeClr val="tx1"/>
                </a:solidFill>
                <a:latin typeface="Noto Sans KR Bold" pitchFamily="34" charset="-127"/>
                <a:ea typeface="Noto Sans KR Bold" pitchFamily="34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Noto Sans KR Bold" pitchFamily="34" charset="-127"/>
                <a:ea typeface="Noto Sans KR Bold" pitchFamily="34" charset="-127"/>
              </a:rPr>
              <a:t>모듈 설치의 에러와 같은 장애 요인이 있음</a:t>
            </a:r>
            <a:endParaRPr lang="en-US" altLang="ko-KR" sz="1100" dirty="0">
              <a:solidFill>
                <a:schemeClr val="tx1"/>
              </a:solidFill>
              <a:latin typeface="Noto Sans KR Bold" pitchFamily="34" charset="-127"/>
              <a:ea typeface="Noto Sans KR Bold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63252" y="1561784"/>
            <a:ext cx="748375" cy="27328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Noto Sans CJK KR Bold" pitchFamily="34" charset="-127"/>
                <a:ea typeface="Noto Sans CJK KR Bold" pitchFamily="34" charset="-127"/>
              </a:rPr>
              <a:t>향후 연구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155006" y="1866875"/>
            <a:ext cx="2232837" cy="2792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Noto Sans KR Bold" pitchFamily="34" charset="-127"/>
                <a:ea typeface="Noto Sans KR Bold" pitchFamily="34" charset="-127"/>
              </a:rPr>
              <a:t>실제로 </a:t>
            </a:r>
            <a:r>
              <a:rPr lang="ko-KR" altLang="en-US" sz="1100" dirty="0" err="1">
                <a:solidFill>
                  <a:schemeClr val="tx1"/>
                </a:solidFill>
                <a:latin typeface="Noto Sans KR Bold" pitchFamily="34" charset="-127"/>
                <a:ea typeface="Noto Sans KR Bold" pitchFamily="34" charset="-127"/>
              </a:rPr>
              <a:t>트레이딩</a:t>
            </a:r>
            <a:r>
              <a:rPr lang="ko-KR" altLang="en-US" sz="1100" dirty="0">
                <a:solidFill>
                  <a:schemeClr val="tx1"/>
                </a:solidFill>
                <a:latin typeface="Noto Sans KR Bold" pitchFamily="34" charset="-127"/>
                <a:ea typeface="Noto Sans KR Bold" pitchFamily="34" charset="-127"/>
              </a:rPr>
              <a:t> 시스템을 구현하기엔</a:t>
            </a:r>
            <a:r>
              <a:rPr lang="en-US" altLang="ko-KR" sz="1100" dirty="0">
                <a:solidFill>
                  <a:schemeClr val="tx1"/>
                </a:solidFill>
                <a:latin typeface="Noto Sans KR Bold" pitchFamily="34" charset="-127"/>
                <a:ea typeface="Noto Sans KR Bold" pitchFamily="34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Noto Sans KR Bold" pitchFamily="34" charset="-127"/>
                <a:ea typeface="Noto Sans KR Bold" pitchFamily="34" charset="-127"/>
              </a:rPr>
              <a:t>최소 </a:t>
            </a:r>
            <a:r>
              <a:rPr lang="en-US" altLang="ko-KR" sz="1100" dirty="0" err="1">
                <a:solidFill>
                  <a:schemeClr val="tx1"/>
                </a:solidFill>
                <a:latin typeface="Noto Sans KR Bold" pitchFamily="34" charset="-127"/>
                <a:ea typeface="Noto Sans KR Bold" pitchFamily="34" charset="-127"/>
              </a:rPr>
              <a:t>xavier</a:t>
            </a:r>
            <a:r>
              <a:rPr lang="en-US" altLang="ko-KR" sz="1100" dirty="0">
                <a:solidFill>
                  <a:schemeClr val="tx1"/>
                </a:solidFill>
                <a:latin typeface="Noto Sans KR Bold" pitchFamily="34" charset="-127"/>
                <a:ea typeface="Noto Sans KR Bold" pitchFamily="34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Noto Sans KR Bold" pitchFamily="34" charset="-127"/>
                <a:ea typeface="Noto Sans KR Bold" pitchFamily="34" charset="-127"/>
              </a:rPr>
              <a:t>과 같은 </a:t>
            </a:r>
            <a:r>
              <a:rPr lang="ko-KR" altLang="en-US" sz="1100" dirty="0" err="1">
                <a:solidFill>
                  <a:schemeClr val="tx1"/>
                </a:solidFill>
                <a:latin typeface="Noto Sans KR Bold" pitchFamily="34" charset="-127"/>
                <a:ea typeface="Noto Sans KR Bold" pitchFamily="34" charset="-127"/>
              </a:rPr>
              <a:t>싱글보드</a:t>
            </a:r>
            <a:r>
              <a:rPr lang="ko-KR" altLang="en-US" sz="1100" dirty="0">
                <a:solidFill>
                  <a:schemeClr val="tx1"/>
                </a:solidFill>
                <a:latin typeface="Noto Sans KR Bold" pitchFamily="34" charset="-127"/>
                <a:ea typeface="Noto Sans KR Bold" pitchFamily="34" charset="-127"/>
              </a:rPr>
              <a:t> 컴퓨팅 파워가 필요하다</a:t>
            </a:r>
            <a:r>
              <a:rPr lang="en-US" altLang="ko-KR" sz="1100" dirty="0">
                <a:solidFill>
                  <a:schemeClr val="tx1"/>
                </a:solidFill>
                <a:latin typeface="Noto Sans KR Bold" pitchFamily="34" charset="-127"/>
                <a:ea typeface="Noto Sans KR Bold" pitchFamily="34" charset="-127"/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/>
              </a:solidFill>
              <a:latin typeface="Noto Sans KR Bold" pitchFamily="34" charset="-127"/>
              <a:ea typeface="Noto Sans KR Bold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Noto Sans KR Bold" pitchFamily="34" charset="-127"/>
                <a:ea typeface="Noto Sans KR Bold" pitchFamily="34" charset="-127"/>
              </a:rPr>
              <a:t>추후에 더 다양한 센서들을 활용해 </a:t>
            </a:r>
            <a:r>
              <a:rPr lang="ko-KR" altLang="en-US" sz="1100" dirty="0" err="1">
                <a:solidFill>
                  <a:schemeClr val="tx1"/>
                </a:solidFill>
                <a:latin typeface="Noto Sans KR Bold" pitchFamily="34" charset="-127"/>
                <a:ea typeface="Noto Sans KR Bold" pitchFamily="34" charset="-127"/>
              </a:rPr>
              <a:t>호가창을</a:t>
            </a:r>
            <a:r>
              <a:rPr lang="ko-KR" altLang="en-US" sz="1100" dirty="0">
                <a:solidFill>
                  <a:schemeClr val="tx1"/>
                </a:solidFill>
                <a:latin typeface="Noto Sans KR Bold" pitchFamily="34" charset="-127"/>
                <a:ea typeface="Noto Sans KR Bold" pitchFamily="34" charset="-127"/>
              </a:rPr>
              <a:t> 통한 </a:t>
            </a:r>
            <a:r>
              <a:rPr lang="ko-KR" altLang="en-US" sz="1100" dirty="0" err="1">
                <a:solidFill>
                  <a:schemeClr val="tx1"/>
                </a:solidFill>
                <a:latin typeface="Noto Sans KR Bold" pitchFamily="34" charset="-127"/>
                <a:ea typeface="Noto Sans KR Bold" pitchFamily="34" charset="-127"/>
              </a:rPr>
              <a:t>트레이딩</a:t>
            </a:r>
            <a:r>
              <a:rPr lang="ko-KR" altLang="en-US" sz="1100" dirty="0">
                <a:solidFill>
                  <a:schemeClr val="tx1"/>
                </a:solidFill>
                <a:latin typeface="Noto Sans KR Bold" pitchFamily="34" charset="-127"/>
                <a:ea typeface="Noto Sans KR Bold" pitchFamily="34" charset="-127"/>
              </a:rPr>
              <a:t> 구현을 향후에 연구해볼 수 있겠다</a:t>
            </a:r>
            <a:r>
              <a:rPr lang="en-US" altLang="ko-KR" sz="1100" dirty="0">
                <a:solidFill>
                  <a:schemeClr val="tx1"/>
                </a:solidFill>
                <a:latin typeface="Noto Sans KR Bold" pitchFamily="34" charset="-127"/>
                <a:ea typeface="Noto Sans KR Bold" pitchFamily="34" charset="-127"/>
              </a:rPr>
              <a:t>. </a:t>
            </a: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250788" y="412658"/>
            <a:ext cx="3650577" cy="415840"/>
          </a:xfrm>
          <a:noFill/>
          <a:ln>
            <a:noFill/>
          </a:ln>
        </p:spPr>
        <p:txBody>
          <a:bodyPr vert="horz" wrap="square" lIns="91424" tIns="91424" rIns="91424" bIns="91424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j-cs"/>
              </a:defRPr>
            </a:lvl1pPr>
            <a:lvl2pPr rtl="0" eaLnBrk="1" latinLnBrk="1" hangingPunct="1">
              <a:defRPr>
                <a:solidFill>
                  <a:schemeClr val="tx2"/>
                </a:solidFill>
              </a:defRPr>
            </a:lvl2pPr>
            <a:lvl3pPr rtl="0" eaLnBrk="1" latinLnBrk="1" hangingPunct="1">
              <a:defRPr>
                <a:solidFill>
                  <a:schemeClr val="tx2"/>
                </a:solidFill>
              </a:defRPr>
            </a:lvl3pPr>
            <a:lvl4pPr rtl="0" eaLnBrk="1" latinLnBrk="1" hangingPunct="1">
              <a:defRPr>
                <a:solidFill>
                  <a:schemeClr val="tx2"/>
                </a:solidFill>
              </a:defRPr>
            </a:lvl4pPr>
            <a:lvl5pPr rtl="0" eaLnBrk="1" latinLnBrk="1" hangingPunct="1">
              <a:defRPr>
                <a:solidFill>
                  <a:schemeClr val="tx2"/>
                </a:solidFill>
              </a:defRPr>
            </a:lvl5pPr>
            <a:lvl6pPr rtl="0" eaLnBrk="1" latinLnBrk="1" hangingPunct="1">
              <a:defRPr>
                <a:solidFill>
                  <a:schemeClr val="tx2"/>
                </a:solidFill>
              </a:defRPr>
            </a:lvl6pPr>
            <a:lvl7pPr rtl="0" eaLnBrk="1" latinLnBrk="1" hangingPunct="1">
              <a:defRPr>
                <a:solidFill>
                  <a:schemeClr val="tx2"/>
                </a:solidFill>
              </a:defRPr>
            </a:lvl7pPr>
            <a:lvl8pPr rtl="0" eaLnBrk="1" latinLnBrk="1" hangingPunct="1">
              <a:defRPr>
                <a:solidFill>
                  <a:schemeClr val="tx2"/>
                </a:solidFill>
              </a:defRPr>
            </a:lvl8pPr>
            <a:lvl9pPr rtl="0"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 defTabSz="1028836" latinLnBrk="0">
              <a:spcAft>
                <a:spcPct val="0"/>
              </a:spcAft>
            </a:pPr>
            <a:r>
              <a:rPr lang="ko-KR" altLang="en-US" sz="2000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Arial"/>
              </a:rPr>
              <a:t>결론</a:t>
            </a:r>
            <a:r>
              <a:rPr lang="en-US" altLang="ko-KR" sz="2000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Arial"/>
              </a:rPr>
              <a:t>, </a:t>
            </a:r>
            <a:r>
              <a:rPr lang="ko-KR" altLang="en-US" sz="2000" dirty="0" err="1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Arial"/>
              </a:rPr>
              <a:t>제한점</a:t>
            </a:r>
            <a:r>
              <a:rPr lang="en-US" altLang="ko-KR" sz="2000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Arial"/>
              </a:rPr>
              <a:t>, </a:t>
            </a:r>
            <a:r>
              <a:rPr lang="ko-KR" altLang="en-US" sz="2000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Arial"/>
              </a:rPr>
              <a:t>향후 연구</a:t>
            </a:r>
          </a:p>
        </p:txBody>
      </p:sp>
    </p:spTree>
    <p:extLst>
      <p:ext uri="{BB962C8B-B14F-4D97-AF65-F5344CB8AC3E}">
        <p14:creationId xmlns:p14="http://schemas.microsoft.com/office/powerpoint/2010/main" val="382344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제목 1"/>
          <p:cNvSpPr>
            <a:spLocks noGrp="1"/>
          </p:cNvSpPr>
          <p:nvPr>
            <p:ph type="title"/>
          </p:nvPr>
        </p:nvSpPr>
        <p:spPr>
          <a:xfrm>
            <a:off x="2288741" y="2588761"/>
            <a:ext cx="4561631" cy="309508"/>
          </a:xfrm>
          <a:noFill/>
          <a:ln>
            <a:noFill/>
          </a:ln>
        </p:spPr>
        <p:txBody>
          <a:bodyPr vert="horz" wrap="square" lIns="91424" tIns="91424" rIns="91424" bIns="91424" anchor="ctr">
            <a:noAutofit/>
          </a:bodyPr>
          <a:lstStyle/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800" b="1" i="0" u="none" baseline="0" dirty="0" err="1">
                <a:solidFill>
                  <a:srgbClr val="000000">
                    <a:alpha val="100000"/>
                  </a:srgbClr>
                </a:solidFill>
                <a:sym typeface="Arial"/>
              </a:rPr>
              <a:t>정조안</a:t>
            </a:r>
            <a:r>
              <a:rPr kumimoji="0" lang="en-US" altLang="ko-KR" sz="1800" b="1" i="0" u="none" baseline="0" dirty="0">
                <a:solidFill>
                  <a:srgbClr val="000000">
                    <a:alpha val="100000"/>
                  </a:srgbClr>
                </a:solidFill>
                <a:sym typeface="Arial"/>
              </a:rPr>
              <a:t> (3조)</a:t>
            </a:r>
            <a:br>
              <a:rPr kumimoji="0" lang="en-US" altLang="ko-KR" sz="1800" b="1" i="0" u="none" baseline="0" dirty="0">
                <a:solidFill>
                  <a:srgbClr val="000000">
                    <a:alpha val="100000"/>
                  </a:srgbClr>
                </a:solidFill>
                <a:sym typeface="Arial"/>
              </a:rPr>
            </a:br>
            <a:r>
              <a:rPr lang="ko-KR" altLang="en-US" sz="1800" b="1" dirty="0">
                <a:solidFill>
                  <a:srgbClr val="000000">
                    <a:alpha val="100000"/>
                  </a:srgbClr>
                </a:solidFill>
                <a:sym typeface="Arial"/>
              </a:rPr>
              <a:t>정경은</a:t>
            </a:r>
            <a:r>
              <a:rPr lang="en-US" altLang="ko-KR" sz="1800" b="1" dirty="0">
                <a:solidFill>
                  <a:srgbClr val="000000">
                    <a:alpha val="100000"/>
                  </a:srgbClr>
                </a:solidFill>
                <a:sym typeface="Arial"/>
              </a:rPr>
              <a:t>, </a:t>
            </a:r>
            <a:r>
              <a:rPr lang="ko-KR" altLang="en-US" sz="1800" b="1" dirty="0">
                <a:solidFill>
                  <a:srgbClr val="000000">
                    <a:alpha val="100000"/>
                  </a:srgbClr>
                </a:solidFill>
                <a:sym typeface="Arial"/>
              </a:rPr>
              <a:t>조예진</a:t>
            </a:r>
            <a:r>
              <a:rPr lang="en-US" altLang="ko-KR" sz="1800" b="1" dirty="0">
                <a:solidFill>
                  <a:srgbClr val="000000">
                    <a:alpha val="100000"/>
                  </a:srgbClr>
                </a:solidFill>
                <a:sym typeface="Arial"/>
              </a:rPr>
              <a:t>, </a:t>
            </a:r>
            <a:r>
              <a:rPr lang="ko-KR" altLang="en-US" sz="1800" b="1" dirty="0">
                <a:solidFill>
                  <a:srgbClr val="000000">
                    <a:alpha val="100000"/>
                  </a:srgbClr>
                </a:solidFill>
                <a:sym typeface="Arial"/>
              </a:rPr>
              <a:t>안선영</a:t>
            </a:r>
            <a:endParaRPr kumimoji="0" lang="en-US" altLang="ko-KR" sz="1800" b="1" i="0" u="none" baseline="0" dirty="0">
              <a:solidFill>
                <a:srgbClr val="000000">
                  <a:alpha val="100000"/>
                </a:srgbClr>
              </a:solidFill>
              <a:sym typeface="Arial"/>
            </a:endParaRPr>
          </a:p>
        </p:txBody>
      </p:sp>
      <p:sp>
        <p:nvSpPr>
          <p:cNvPr id="43013" name="부제목 43012"/>
          <p:cNvSpPr>
            <a:spLocks noGrp="1"/>
          </p:cNvSpPr>
          <p:nvPr>
            <p:ph type="subTitle"/>
          </p:nvPr>
        </p:nvSpPr>
        <p:spPr>
          <a:xfrm>
            <a:off x="2228458" y="963410"/>
            <a:ext cx="4682253" cy="1374562"/>
          </a:xfrm>
          <a:noFill/>
          <a:ln>
            <a:noFill/>
          </a:ln>
        </p:spPr>
        <p:txBody>
          <a:bodyPr vert="horz" wrap="square" lIns="91424" tIns="91424" rIns="91424" bIns="91424" anchor="ctr">
            <a:noAutofit/>
          </a:bodyPr>
          <a:lstStyle/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2200" b="1" i="0" u="none" baseline="0" dirty="0" err="1">
                <a:solidFill>
                  <a:srgbClr val="000000">
                    <a:alpha val="100000"/>
                  </a:srgbClr>
                </a:solidFill>
                <a:sym typeface="Arial"/>
              </a:rPr>
              <a:t>이상</a:t>
            </a:r>
            <a:r>
              <a:rPr kumimoji="0" lang="en-US" altLang="ko-KR" sz="2200" b="1" i="0" u="none" baseline="0" dirty="0">
                <a:solidFill>
                  <a:srgbClr val="000000">
                    <a:alpha val="100000"/>
                  </a:srgbClr>
                </a:solidFill>
                <a:sym typeface="Arial"/>
              </a:rPr>
              <a:t> </a:t>
            </a:r>
            <a:r>
              <a:rPr kumimoji="0" lang="en-US" altLang="ko-KR" sz="2200" b="1" i="0" u="none" baseline="0" dirty="0" err="1">
                <a:solidFill>
                  <a:srgbClr val="000000">
                    <a:alpha val="100000"/>
                  </a:srgbClr>
                </a:solidFill>
                <a:sym typeface="Arial"/>
              </a:rPr>
              <a:t>발표</a:t>
            </a:r>
            <a:r>
              <a:rPr kumimoji="0" lang="en-US" altLang="ko-KR" sz="2200" b="1" i="0" u="none" baseline="0" dirty="0">
                <a:solidFill>
                  <a:srgbClr val="000000">
                    <a:alpha val="100000"/>
                  </a:srgbClr>
                </a:solidFill>
                <a:sym typeface="Arial"/>
              </a:rPr>
              <a:t> </a:t>
            </a:r>
            <a:r>
              <a:rPr kumimoji="0" lang="en-US" altLang="ko-KR" sz="2200" b="1" i="0" u="none" baseline="0" dirty="0" err="1">
                <a:solidFill>
                  <a:srgbClr val="000000">
                    <a:alpha val="100000"/>
                  </a:srgbClr>
                </a:solidFill>
                <a:sym typeface="Arial"/>
              </a:rPr>
              <a:t>마치겠습니다</a:t>
            </a:r>
            <a:r>
              <a:rPr kumimoji="0" lang="en-US" altLang="ko-KR" sz="2200" b="1" i="0" u="none" baseline="0" dirty="0">
                <a:solidFill>
                  <a:srgbClr val="000000">
                    <a:alpha val="100000"/>
                  </a:srgbClr>
                </a:solidFill>
                <a:sym typeface="Arial"/>
              </a:rPr>
              <a:t>.</a:t>
            </a:r>
          </a:p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2200" b="1" i="0" u="none" baseline="0" dirty="0" err="1">
                <a:solidFill>
                  <a:srgbClr val="000000">
                    <a:alpha val="100000"/>
                  </a:srgbClr>
                </a:solidFill>
                <a:sym typeface="Arial"/>
              </a:rPr>
              <a:t>감사합니다</a:t>
            </a:r>
            <a:r>
              <a:rPr kumimoji="0" lang="en-US" altLang="ko-KR" sz="2200" b="1" i="0" u="none" baseline="0" dirty="0">
                <a:solidFill>
                  <a:srgbClr val="000000">
                    <a:alpha val="100000"/>
                  </a:srgbClr>
                </a:solidFill>
                <a:sym typeface="Arial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3876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Box 12291"/>
          <p:cNvSpPr txBox="1"/>
          <p:nvPr/>
        </p:nvSpPr>
        <p:spPr>
          <a:xfrm>
            <a:off x="844407" y="231754"/>
            <a:ext cx="2022101" cy="3999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000" b="1" i="0" u="none" baseline="0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역할 분배 </a:t>
            </a:r>
            <a:endParaRPr kumimoji="0" lang="ko-KR" altLang="en-US" sz="2000" b="1" i="0" u="none" dirty="0">
              <a:solidFill>
                <a:srgbClr val="000000">
                  <a:alpha val="100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2293" name="TextBox 12292"/>
          <p:cNvSpPr txBox="1"/>
          <p:nvPr/>
        </p:nvSpPr>
        <p:spPr>
          <a:xfrm>
            <a:off x="844406" y="806284"/>
            <a:ext cx="4455066" cy="92333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i="0" u="none" baseline="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1.  정경은 : 팀장, </a:t>
            </a:r>
          </a:p>
          <a:p>
            <a:pPr marL="0" lvl="0" indent="0" algn="l" defTabSz="1028836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i="0" u="none" baseline="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	시세/</a:t>
            </a:r>
            <a:r>
              <a:rPr kumimoji="1" lang="ko-KR" altLang="en-US" sz="1200" i="0" u="none" baseline="0" dirty="0" err="1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상승장</a:t>
            </a:r>
            <a:r>
              <a:rPr kumimoji="1" lang="ko-KR" altLang="en-US" sz="1200" i="0" u="none" baseline="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/현재시각(16*32 </a:t>
            </a:r>
            <a:r>
              <a:rPr kumimoji="1" lang="ko-KR" altLang="en-US" sz="1200" i="0" u="none" baseline="0" dirty="0" err="1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도트매트릭스</a:t>
            </a:r>
            <a:r>
              <a:rPr kumimoji="1" lang="ko-KR" altLang="en-US" sz="1200" i="0" u="none" baseline="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) 구현, </a:t>
            </a:r>
          </a:p>
          <a:p>
            <a:pPr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i="0" u="none" baseline="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	웹 </a:t>
            </a:r>
            <a:r>
              <a:rPr kumimoji="1" lang="ko-KR" altLang="en-US" sz="1200" i="0" u="none" baseline="0" dirty="0" err="1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크롤링</a:t>
            </a:r>
            <a:r>
              <a:rPr kumimoji="1" lang="ko-KR" altLang="en-US" sz="1200" i="0" u="none" baseline="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 구현, </a:t>
            </a:r>
            <a:r>
              <a:rPr kumimoji="1" lang="en-US" altLang="ko-KR" sz="120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PPT, </a:t>
            </a:r>
            <a:r>
              <a:rPr kumimoji="1" lang="ko-KR" altLang="en-US" sz="1200" i="0" u="none" baseline="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 발표</a:t>
            </a:r>
          </a:p>
        </p:txBody>
      </p:sp>
      <p:sp>
        <p:nvSpPr>
          <p:cNvPr id="12294" name="TextBox 12293"/>
          <p:cNvSpPr txBox="1"/>
          <p:nvPr/>
        </p:nvSpPr>
        <p:spPr>
          <a:xfrm>
            <a:off x="844406" y="2149086"/>
            <a:ext cx="4576894" cy="92333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200" i="0" u="none" baseline="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2.  </a:t>
            </a:r>
            <a:r>
              <a:rPr kumimoji="1" lang="en-US" altLang="ko-KR" sz="1200" i="0" u="none" baseline="0" dirty="0" err="1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안선영</a:t>
            </a:r>
            <a:r>
              <a:rPr kumimoji="1" lang="en-US" altLang="ko-KR" sz="1200" i="0" u="none" baseline="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 : </a:t>
            </a:r>
            <a:r>
              <a:rPr kumimoji="1" lang="en-US" altLang="ko-KR" sz="1200" i="0" u="none" baseline="0" dirty="0" err="1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정산</a:t>
            </a:r>
            <a:r>
              <a:rPr kumimoji="1" lang="en-US" altLang="ko-KR" sz="1200" i="0" u="none" baseline="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, </a:t>
            </a:r>
          </a:p>
          <a:p>
            <a:pPr marL="0" lvl="0" indent="0" algn="l" defTabSz="1028836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200" i="0" u="none" baseline="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	</a:t>
            </a:r>
            <a:r>
              <a:rPr kumimoji="1" lang="en-US" altLang="ko-KR" sz="1200" i="0" u="none" baseline="0" dirty="0" err="1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시세</a:t>
            </a:r>
            <a:r>
              <a:rPr kumimoji="1" lang="en-US" altLang="ko-KR" sz="1200" i="0" u="none" baseline="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/</a:t>
            </a:r>
            <a:r>
              <a:rPr kumimoji="1" lang="en-US" altLang="ko-KR" sz="1200" i="0" u="none" baseline="0" dirty="0" err="1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상승장</a:t>
            </a:r>
            <a:r>
              <a:rPr kumimoji="1" lang="en-US" altLang="ko-KR" sz="1200" i="0" u="none" baseline="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/</a:t>
            </a:r>
            <a:r>
              <a:rPr kumimoji="1" lang="en-US" altLang="ko-KR" sz="1200" i="0" u="none" baseline="0" dirty="0" err="1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현재시각</a:t>
            </a:r>
            <a:r>
              <a:rPr kumimoji="1" lang="en-US" altLang="ko-KR" sz="1200" i="0" u="none" baseline="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(16*32 </a:t>
            </a:r>
            <a:r>
              <a:rPr kumimoji="1" lang="en-US" altLang="ko-KR" sz="1200" i="0" u="none" baseline="0" dirty="0" err="1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도트매트릭스</a:t>
            </a:r>
            <a:r>
              <a:rPr kumimoji="1" lang="en-US" altLang="ko-KR" sz="1200" i="0" u="none" baseline="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) </a:t>
            </a:r>
            <a:r>
              <a:rPr kumimoji="1" lang="en-US" altLang="ko-KR" sz="1200" i="0" u="none" baseline="0" dirty="0" err="1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구현</a:t>
            </a:r>
            <a:r>
              <a:rPr kumimoji="1" lang="en-US" altLang="ko-KR" sz="1200" i="0" u="none" baseline="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, </a:t>
            </a:r>
          </a:p>
          <a:p>
            <a:pPr marL="0" lvl="0" indent="0" algn="l" defTabSz="1028836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200" i="0" u="none" baseline="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	HTS(GUI </a:t>
            </a:r>
            <a:r>
              <a:rPr kumimoji="1" lang="en-US" altLang="ko-KR" sz="1200" i="0" u="none" baseline="0" dirty="0" err="1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전체</a:t>
            </a:r>
            <a:r>
              <a:rPr kumimoji="1" lang="en-US" altLang="ko-KR" sz="1200" i="0" u="none" baseline="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) </a:t>
            </a:r>
            <a:r>
              <a:rPr kumimoji="1" lang="en-US" altLang="ko-KR" sz="1200" i="0" u="none" baseline="0" dirty="0" err="1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구현</a:t>
            </a:r>
            <a:r>
              <a:rPr kumimoji="1" lang="en-US" altLang="ko-KR" sz="1200" i="0" u="none" baseline="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, PPT</a:t>
            </a:r>
            <a:endParaRPr kumimoji="1" lang="en-US" altLang="ko-KR" sz="1200" i="0" u="none" dirty="0">
              <a:solidFill>
                <a:srgbClr val="000000">
                  <a:alpha val="10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2295" name="TextBox 12294"/>
          <p:cNvSpPr txBox="1"/>
          <p:nvPr/>
        </p:nvSpPr>
        <p:spPr>
          <a:xfrm>
            <a:off x="844406" y="3491888"/>
            <a:ext cx="4017446" cy="92333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i="0" u="none" baseline="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3.  조예진 : 기록, </a:t>
            </a:r>
          </a:p>
          <a:p>
            <a:pPr marL="0" lvl="0" indent="0" algn="l" defTabSz="1028836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i="0" u="none" baseline="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	인체감지센서 구현, 8*8 도트매트릭스 구현, </a:t>
            </a:r>
            <a:endParaRPr kumimoji="1" lang="en-US" altLang="ko-KR" sz="1200" i="0" u="none" baseline="0" dirty="0">
              <a:solidFill>
                <a:srgbClr val="000000">
                  <a:alpha val="10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marL="0" lvl="0" indent="0" algn="l" defTabSz="1028836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i="0" u="none" baseline="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	시세 </a:t>
            </a:r>
            <a:r>
              <a:rPr kumimoji="1" lang="ko-KR" altLang="en-US" sz="1200" i="0" u="none" baseline="0" dirty="0" err="1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스레드</a:t>
            </a:r>
            <a:r>
              <a:rPr kumimoji="1" lang="ko-KR" altLang="en-US" sz="1200" i="0" u="none" baseline="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 구성, PPT </a:t>
            </a:r>
            <a:endParaRPr kumimoji="1" lang="ko-KR" altLang="en-US" sz="1200" i="0" u="none" dirty="0">
              <a:solidFill>
                <a:srgbClr val="000000">
                  <a:alpha val="10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539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6" name="Group 1"/>
          <p:cNvGrpSpPr/>
          <p:nvPr/>
        </p:nvGrpSpPr>
        <p:grpSpPr>
          <a:xfrm>
            <a:off x="3487088" y="911053"/>
            <a:ext cx="2391948" cy="2396692"/>
            <a:chOff x="3487088" y="911053"/>
            <a:chExt cx="2391948" cy="2396692"/>
          </a:xfrm>
        </p:grpSpPr>
        <p:sp>
          <p:nvSpPr>
            <p:cNvPr id="13317" name="자유형: 도형 13316"/>
            <p:cNvSpPr/>
            <p:nvPr/>
          </p:nvSpPr>
          <p:spPr>
            <a:xfrm>
              <a:off x="3487088" y="1747534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0" y="982"/>
                  </a:lnTo>
                  <a:lnTo>
                    <a:pt x="981" y="982"/>
                  </a:lnTo>
                  <a:lnTo>
                    <a:pt x="9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79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3318" name="자유형: 도형 13317"/>
            <p:cNvSpPr/>
            <p:nvPr/>
          </p:nvSpPr>
          <p:spPr>
            <a:xfrm>
              <a:off x="3487088" y="1747534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3319" name="자유형: 도형 13318"/>
            <p:cNvSpPr/>
            <p:nvPr/>
          </p:nvSpPr>
          <p:spPr>
            <a:xfrm>
              <a:off x="3512485" y="1722138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3320" name="자유형: 도형 13319"/>
            <p:cNvSpPr/>
            <p:nvPr/>
          </p:nvSpPr>
          <p:spPr>
            <a:xfrm>
              <a:off x="3537881" y="1696741"/>
              <a:ext cx="1557085" cy="1560211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3321" name="자유형: 도형 13320"/>
            <p:cNvSpPr/>
            <p:nvPr/>
          </p:nvSpPr>
          <p:spPr>
            <a:xfrm>
              <a:off x="3563278" y="1671344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3322" name="자유형: 도형 13321"/>
            <p:cNvSpPr/>
            <p:nvPr/>
          </p:nvSpPr>
          <p:spPr>
            <a:xfrm>
              <a:off x="3588675" y="1645947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3323" name="자유형: 도형 13322"/>
            <p:cNvSpPr/>
            <p:nvPr/>
          </p:nvSpPr>
          <p:spPr>
            <a:xfrm>
              <a:off x="3614072" y="1620550"/>
              <a:ext cx="1557029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3324" name="자유형: 도형 13323"/>
            <p:cNvSpPr/>
            <p:nvPr/>
          </p:nvSpPr>
          <p:spPr>
            <a:xfrm>
              <a:off x="3639469" y="1595153"/>
              <a:ext cx="1557029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3325" name="자유형: 도형 13324"/>
            <p:cNvSpPr/>
            <p:nvPr/>
          </p:nvSpPr>
          <p:spPr>
            <a:xfrm>
              <a:off x="3663304" y="1569756"/>
              <a:ext cx="1558592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3326" name="자유형: 도형 13325"/>
            <p:cNvSpPr/>
            <p:nvPr/>
          </p:nvSpPr>
          <p:spPr>
            <a:xfrm>
              <a:off x="3690263" y="1544359"/>
              <a:ext cx="1555467" cy="1560211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3327" name="자유형: 도형 13326"/>
            <p:cNvSpPr/>
            <p:nvPr/>
          </p:nvSpPr>
          <p:spPr>
            <a:xfrm>
              <a:off x="3714097" y="1518962"/>
              <a:ext cx="1557029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3328" name="자유형: 도형 13327"/>
            <p:cNvSpPr/>
            <p:nvPr/>
          </p:nvSpPr>
          <p:spPr>
            <a:xfrm>
              <a:off x="3739439" y="1493565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3332" name="자유형: 도형 13331"/>
            <p:cNvSpPr/>
            <p:nvPr/>
          </p:nvSpPr>
          <p:spPr>
            <a:xfrm>
              <a:off x="3764836" y="1468168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3333" name="자유형: 도형 13332"/>
            <p:cNvSpPr/>
            <p:nvPr/>
          </p:nvSpPr>
          <p:spPr>
            <a:xfrm>
              <a:off x="3790233" y="1442771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3334" name="자유형: 도형 13333"/>
            <p:cNvSpPr/>
            <p:nvPr/>
          </p:nvSpPr>
          <p:spPr>
            <a:xfrm>
              <a:off x="3815630" y="1417374"/>
              <a:ext cx="1557085" cy="1560211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3335" name="자유형: 도형 13334"/>
            <p:cNvSpPr/>
            <p:nvPr/>
          </p:nvSpPr>
          <p:spPr>
            <a:xfrm>
              <a:off x="3841027" y="1391977"/>
              <a:ext cx="1557085" cy="1560211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3336" name="자유형: 도형 13335"/>
            <p:cNvSpPr/>
            <p:nvPr/>
          </p:nvSpPr>
          <p:spPr>
            <a:xfrm>
              <a:off x="3866424" y="1366580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3337" name="자유형: 도형 13336"/>
            <p:cNvSpPr/>
            <p:nvPr/>
          </p:nvSpPr>
          <p:spPr>
            <a:xfrm>
              <a:off x="3891820" y="1341183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3338" name="자유형: 도형 13337"/>
            <p:cNvSpPr/>
            <p:nvPr/>
          </p:nvSpPr>
          <p:spPr>
            <a:xfrm>
              <a:off x="3917218" y="1315786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3339" name="자유형: 도형 13338"/>
            <p:cNvSpPr/>
            <p:nvPr/>
          </p:nvSpPr>
          <p:spPr>
            <a:xfrm>
              <a:off x="3942615" y="1290389"/>
              <a:ext cx="1557085" cy="1560267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3340" name="자유형: 도형 13339"/>
            <p:cNvSpPr/>
            <p:nvPr/>
          </p:nvSpPr>
          <p:spPr>
            <a:xfrm>
              <a:off x="3968011" y="1264992"/>
              <a:ext cx="1557085" cy="1560267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3341" name="자유형: 도형 13340"/>
            <p:cNvSpPr/>
            <p:nvPr/>
          </p:nvSpPr>
          <p:spPr>
            <a:xfrm>
              <a:off x="3993409" y="1239595"/>
              <a:ext cx="1557085" cy="1560267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3342" name="자유형: 도형 13341"/>
            <p:cNvSpPr/>
            <p:nvPr/>
          </p:nvSpPr>
          <p:spPr>
            <a:xfrm>
              <a:off x="4018805" y="1214198"/>
              <a:ext cx="1557085" cy="1560267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3343" name="자유형: 도형 13342"/>
            <p:cNvSpPr/>
            <p:nvPr/>
          </p:nvSpPr>
          <p:spPr>
            <a:xfrm>
              <a:off x="4044202" y="1188801"/>
              <a:ext cx="1557085" cy="1560267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3344" name="자유형: 도형 13343"/>
            <p:cNvSpPr/>
            <p:nvPr/>
          </p:nvSpPr>
          <p:spPr>
            <a:xfrm>
              <a:off x="4069600" y="1163404"/>
              <a:ext cx="1557085" cy="1560267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3348" name="자유형: 도형 13347"/>
            <p:cNvSpPr/>
            <p:nvPr/>
          </p:nvSpPr>
          <p:spPr>
            <a:xfrm>
              <a:off x="4093433" y="1138007"/>
              <a:ext cx="1558648" cy="1560267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3349" name="자유형: 도형 13348"/>
            <p:cNvSpPr/>
            <p:nvPr/>
          </p:nvSpPr>
          <p:spPr>
            <a:xfrm>
              <a:off x="4120393" y="1114229"/>
              <a:ext cx="1555467" cy="1558648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3350" name="자유형: 도형 13349"/>
            <p:cNvSpPr/>
            <p:nvPr/>
          </p:nvSpPr>
          <p:spPr>
            <a:xfrm>
              <a:off x="4144227" y="1088832"/>
              <a:ext cx="1557029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3351" name="자유형: 도형 13350"/>
            <p:cNvSpPr/>
            <p:nvPr/>
          </p:nvSpPr>
          <p:spPr>
            <a:xfrm>
              <a:off x="4169624" y="1063435"/>
              <a:ext cx="1557029" cy="1558648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3352" name="자유형: 도형 13351"/>
            <p:cNvSpPr/>
            <p:nvPr/>
          </p:nvSpPr>
          <p:spPr>
            <a:xfrm>
              <a:off x="4195021" y="1038038"/>
              <a:ext cx="1557029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3353" name="자유형: 도형 13352"/>
            <p:cNvSpPr/>
            <p:nvPr/>
          </p:nvSpPr>
          <p:spPr>
            <a:xfrm>
              <a:off x="4220419" y="1012641"/>
              <a:ext cx="1557029" cy="1558648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3354" name="자유형: 도형 13353"/>
            <p:cNvSpPr/>
            <p:nvPr/>
          </p:nvSpPr>
          <p:spPr>
            <a:xfrm>
              <a:off x="4245760" y="987244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3355" name="자유형: 도형 13354"/>
            <p:cNvSpPr/>
            <p:nvPr/>
          </p:nvSpPr>
          <p:spPr>
            <a:xfrm>
              <a:off x="4271157" y="961847"/>
              <a:ext cx="1557085" cy="1560211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3356" name="자유형: 도형 13355"/>
            <p:cNvSpPr/>
            <p:nvPr/>
          </p:nvSpPr>
          <p:spPr>
            <a:xfrm>
              <a:off x="4296553" y="936450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3357" name="자유형: 도형 13356"/>
            <p:cNvSpPr/>
            <p:nvPr/>
          </p:nvSpPr>
          <p:spPr>
            <a:xfrm>
              <a:off x="4321951" y="911053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sp>
        <p:nvSpPr>
          <p:cNvPr id="13358" name="자유형: 도형 13357"/>
          <p:cNvSpPr/>
          <p:nvPr/>
        </p:nvSpPr>
        <p:spPr>
          <a:xfrm>
            <a:off x="3487088" y="1750716"/>
            <a:ext cx="1557085" cy="1557029"/>
          </a:xfrm>
          <a:custGeom>
            <a:avLst/>
            <a:gdLst>
              <a:gd name="T0" fmla="*/ 0 w 980"/>
              <a:gd name="T1" fmla="*/ 0 h 980"/>
              <a:gd name="T2" fmla="*/ 980 w 980"/>
              <a:gd name="T3" fmla="*/ 980 h 980"/>
            </a:gdLst>
            <a:ahLst/>
            <a:cxnLst/>
            <a:rect l="T0" t="T1" r="T2" b="T3"/>
            <a:pathLst>
              <a:path w="980" h="980">
                <a:moveTo>
                  <a:pt x="0" y="0"/>
                </a:moveTo>
                <a:lnTo>
                  <a:pt x="0" y="980"/>
                </a:lnTo>
                <a:lnTo>
                  <a:pt x="980" y="980"/>
                </a:lnTo>
                <a:lnTo>
                  <a:pt x="9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79">
              <a:alpha val="100000"/>
            </a:srgbClr>
          </a:solidFill>
          <a:ln w="9544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</a:pPr>
            <a:endParaRPr kumimoji="1" lang="ko-KR" altLang="en-US" sz="1200" b="0" i="0" u="none" baseline="0" dirty="0">
              <a:solidFill>
                <a:schemeClr val="tx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3359" name="제목 1"/>
          <p:cNvSpPr>
            <a:spLocks noGrp="1"/>
          </p:cNvSpPr>
          <p:nvPr>
            <p:ph type="title"/>
          </p:nvPr>
        </p:nvSpPr>
        <p:spPr>
          <a:xfrm>
            <a:off x="1301497" y="3418823"/>
            <a:ext cx="6223486" cy="841225"/>
          </a:xfrm>
          <a:noFill/>
          <a:ln>
            <a:noFill/>
          </a:ln>
        </p:spPr>
        <p:txBody>
          <a:bodyPr vert="horz" wrap="square" lIns="91424" tIns="91424" rIns="91424" bIns="91424" anchor="ctr">
            <a:noAutofit/>
          </a:bodyPr>
          <a:lstStyle/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2400" b="0" i="0" u="none" baseline="0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Arial"/>
              </a:rPr>
              <a:t>배경/개요 </a:t>
            </a:r>
          </a:p>
        </p:txBody>
      </p:sp>
      <p:sp>
        <p:nvSpPr>
          <p:cNvPr id="13360" name="제목 1"/>
          <p:cNvSpPr>
            <a:spLocks noGrp="1"/>
          </p:cNvSpPr>
          <p:nvPr>
            <p:ph type="title"/>
          </p:nvPr>
        </p:nvSpPr>
        <p:spPr>
          <a:xfrm>
            <a:off x="3487088" y="1750716"/>
            <a:ext cx="1557085" cy="1557029"/>
          </a:xfrm>
          <a:noFill/>
          <a:ln w="9544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vert="horz" wrap="square" lIns="91424" tIns="91424" rIns="91424" bIns="91424" anchor="ctr">
            <a:noAutofit/>
          </a:bodyPr>
          <a:lstStyle/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5300" b="0" i="0" u="none" baseline="0" dirty="0">
                <a:solidFill>
                  <a:srgbClr val="000000">
                    <a:alpha val="100000"/>
                  </a:srgbClr>
                </a:solidFill>
                <a:sym typeface="Arial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37234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제목 1"/>
          <p:cNvSpPr>
            <a:spLocks noGrp="1"/>
          </p:cNvSpPr>
          <p:nvPr>
            <p:ph type="title"/>
          </p:nvPr>
        </p:nvSpPr>
        <p:spPr>
          <a:xfrm>
            <a:off x="250788" y="199994"/>
            <a:ext cx="3650577" cy="414277"/>
          </a:xfrm>
          <a:noFill/>
          <a:ln>
            <a:noFill/>
          </a:ln>
        </p:spPr>
        <p:txBody>
          <a:bodyPr vert="horz" wrap="square" lIns="91424" tIns="91424" rIns="91424" bIns="91424" anchor="t">
            <a:no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2000" b="1" i="0" u="none" baseline="0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Arial"/>
              </a:rPr>
              <a:t>프로젝트 배경 </a:t>
            </a:r>
          </a:p>
        </p:txBody>
      </p:sp>
      <p:sp>
        <p:nvSpPr>
          <p:cNvPr id="14341" name="TextBox 14340"/>
          <p:cNvSpPr txBox="1"/>
          <p:nvPr/>
        </p:nvSpPr>
        <p:spPr>
          <a:xfrm>
            <a:off x="5177466" y="2031646"/>
            <a:ext cx="3556971" cy="40791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4" tIns="91424" rIns="91424" bIns="91424" anchor="t">
            <a:no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en-US" sz="1600" b="0" i="0" u="none" baseline="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높아지는 가상화폐 거래소의 관심도 </a:t>
            </a:r>
          </a:p>
        </p:txBody>
      </p:sp>
      <p:sp>
        <p:nvSpPr>
          <p:cNvPr id="14343" name="십자형 14342"/>
          <p:cNvSpPr/>
          <p:nvPr/>
        </p:nvSpPr>
        <p:spPr>
          <a:xfrm>
            <a:off x="6536120" y="2647480"/>
            <a:ext cx="430129" cy="403114"/>
          </a:xfrm>
          <a:prstGeom prst="plus">
            <a:avLst>
              <a:gd name="adj" fmla="val 40625"/>
            </a:avLst>
          </a:prstGeom>
          <a:solidFill>
            <a:srgbClr val="00FF79">
              <a:alpha val="100000"/>
            </a:srgbClr>
          </a:solidFill>
          <a:ln w="25452" cap="flat" cmpd="sng" algn="ctr">
            <a:solidFill>
              <a:srgbClr val="00BA58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</a:pPr>
            <a:endParaRPr kumimoji="1" lang="ko-KR" altLang="en-US" sz="1200" b="0" i="0" u="none" baseline="0" dirty="0">
              <a:solidFill>
                <a:schemeClr val="tx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pic>
        <p:nvPicPr>
          <p:cNvPr id="14344" name="그림 14343" descr="코인 거래소 이용자 연초 대비 3배↑…&amp;quot;비트코인으로 관심 커져&amp;quot; | 연합뉴스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985596" y="847589"/>
            <a:ext cx="2918865" cy="3720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5" name="그림 14344" descr="Bitcoin logo free icon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6307547" y="917416"/>
            <a:ext cx="885712" cy="885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6" name="그림 14345" descr="Raspberry pi free icon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6396464" y="3366466"/>
            <a:ext cx="709496" cy="711059"/>
          </a:xfrm>
          <a:prstGeom prst="rect">
            <a:avLst/>
          </a:prstGeom>
          <a:noFill/>
          <a:ln>
            <a:noFill/>
          </a:ln>
        </p:spPr>
      </p:pic>
      <p:sp>
        <p:nvSpPr>
          <p:cNvPr id="14347" name="TextBox 14346"/>
          <p:cNvSpPr txBox="1"/>
          <p:nvPr/>
        </p:nvSpPr>
        <p:spPr>
          <a:xfrm>
            <a:off x="5177466" y="4161642"/>
            <a:ext cx="3145875" cy="40635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4" tIns="91424" rIns="91424" bIns="91424" anchor="t">
            <a:noAutofit/>
          </a:bodyPr>
          <a:lstStyle/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en-US" sz="1600" b="0" i="0" u="none" baseline="0" dirty="0" err="1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라즈베리파이의</a:t>
            </a:r>
            <a:r>
              <a:rPr kumimoji="1" lang="ko-KR" altLang="en-US" sz="1600" b="0" i="0" u="none" baseline="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 편리성 </a:t>
            </a:r>
          </a:p>
        </p:txBody>
      </p:sp>
    </p:spTree>
    <p:extLst>
      <p:ext uri="{BB962C8B-B14F-4D97-AF65-F5344CB8AC3E}">
        <p14:creationId xmlns:p14="http://schemas.microsoft.com/office/powerpoint/2010/main" val="141314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제목 1"/>
          <p:cNvSpPr>
            <a:spLocks noGrp="1"/>
          </p:cNvSpPr>
          <p:nvPr>
            <p:ph type="title"/>
          </p:nvPr>
        </p:nvSpPr>
        <p:spPr>
          <a:xfrm>
            <a:off x="250788" y="199994"/>
            <a:ext cx="3650577" cy="414277"/>
          </a:xfrm>
          <a:noFill/>
          <a:ln>
            <a:noFill/>
          </a:ln>
        </p:spPr>
        <p:txBody>
          <a:bodyPr vert="horz" wrap="square" lIns="91424" tIns="91424" rIns="91424" bIns="91424" anchor="t">
            <a:no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000" b="1" i="0" u="none" baseline="0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Arial"/>
              </a:rPr>
              <a:t>프로젝트 개요 </a:t>
            </a:r>
            <a:endParaRPr kumimoji="0" lang="ko-KR" altLang="en-US" sz="2000" b="1" i="0" u="none" dirty="0">
              <a:solidFill>
                <a:srgbClr val="000000">
                  <a:alpha val="100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  <a:sym typeface="Arial"/>
            </a:endParaRPr>
          </a:p>
        </p:txBody>
      </p:sp>
      <p:sp>
        <p:nvSpPr>
          <p:cNvPr id="15366" name="TextBox 15365"/>
          <p:cNvSpPr txBox="1"/>
          <p:nvPr/>
        </p:nvSpPr>
        <p:spPr>
          <a:xfrm>
            <a:off x="3346470" y="1345703"/>
            <a:ext cx="2591886" cy="230486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vert="horz" wrap="square" lIns="91424" tIns="91424" rIns="91424" bIns="91424" anchor="t">
            <a:no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2000" b="0" i="0" u="none" dirty="0">
              <a:solidFill>
                <a:srgbClr val="000000">
                  <a:alpha val="10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200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 </a:t>
            </a:r>
          </a:p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en-US" altLang="ko-KR" sz="2000" dirty="0">
              <a:solidFill>
                <a:srgbClr val="000000">
                  <a:alpha val="10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en-US" altLang="ko-KR" sz="2000" dirty="0">
              <a:solidFill>
                <a:srgbClr val="000000">
                  <a:alpha val="10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시세와 현재 시각을 함께 보고 싶을 때 </a:t>
            </a:r>
            <a:endParaRPr kumimoji="1" lang="en-US" altLang="ko-KR" sz="2000" dirty="0">
              <a:solidFill>
                <a:srgbClr val="000000">
                  <a:alpha val="10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200" b="0" i="0" u="none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(</a:t>
            </a:r>
            <a:r>
              <a:rPr kumimoji="1" lang="ko-KR" altLang="en-US" sz="1200" b="0" i="0" u="none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비트코인은 시간이 생명이다</a:t>
            </a:r>
            <a:r>
              <a:rPr kumimoji="1" lang="en-US" altLang="ko-KR" sz="1200" b="0" i="0" u="none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.)</a:t>
            </a:r>
          </a:p>
        </p:txBody>
      </p:sp>
      <p:sp>
        <p:nvSpPr>
          <p:cNvPr id="15367" name="TextBox 15366"/>
          <p:cNvSpPr txBox="1"/>
          <p:nvPr/>
        </p:nvSpPr>
        <p:spPr>
          <a:xfrm>
            <a:off x="6300120" y="1345704"/>
            <a:ext cx="2591886" cy="230486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vert="horz" wrap="square" lIns="91424" tIns="91424" rIns="91424" bIns="91424" anchor="t">
            <a:noAutofit/>
          </a:bodyPr>
          <a:lstStyle/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en-US" altLang="ko-KR" b="0" i="0" u="none" baseline="0" dirty="0">
              <a:solidFill>
                <a:srgbClr val="000000">
                  <a:alpha val="10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en-US" altLang="ko-KR" b="0" i="0" u="none" baseline="0" dirty="0">
              <a:solidFill>
                <a:srgbClr val="000000">
                  <a:alpha val="10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en-US" altLang="ko-KR" b="0" i="0" u="none" baseline="0" dirty="0">
              <a:solidFill>
                <a:srgbClr val="000000">
                  <a:alpha val="10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en-US" altLang="ko-KR" b="0" i="0" u="none" baseline="0" dirty="0">
              <a:solidFill>
                <a:srgbClr val="000000">
                  <a:alpha val="10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b="0" i="0" u="none" baseline="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인체감지 센서로 </a:t>
            </a:r>
            <a:endParaRPr kumimoji="1" lang="en-US" altLang="ko-KR" b="0" i="0" u="none" baseline="0" dirty="0">
              <a:solidFill>
                <a:srgbClr val="000000">
                  <a:alpha val="10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b="0" i="0" u="none" baseline="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손쉽게 기능을 </a:t>
            </a:r>
            <a:r>
              <a:rPr kumimoji="1" lang="en-US" altLang="ko-KR" b="0" i="0" u="none" baseline="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On/off</a:t>
            </a:r>
          </a:p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b="0" i="0" u="none" baseline="0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하고 </a:t>
            </a:r>
            <a:r>
              <a:rPr kumimoji="1" lang="ko-KR" altLang="en-US" b="0" i="0" u="none" baseline="0" dirty="0" err="1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싶을때</a:t>
            </a:r>
            <a:endParaRPr kumimoji="1" lang="ko-KR" altLang="en-US" b="0" i="0" u="none" baseline="0" dirty="0">
              <a:solidFill>
                <a:srgbClr val="000000">
                  <a:alpha val="10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b="0" i="0" u="none" dirty="0">
              <a:solidFill>
                <a:srgbClr val="000000">
                  <a:alpha val="10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5368" name="TextBox 15367"/>
          <p:cNvSpPr txBox="1"/>
          <p:nvPr/>
        </p:nvSpPr>
        <p:spPr>
          <a:xfrm>
            <a:off x="392819" y="1345703"/>
            <a:ext cx="2591886" cy="230486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vert="horz" wrap="square" lIns="91424" tIns="91424" rIns="91424" bIns="91424" anchor="t">
            <a:noAutofit/>
          </a:bodyPr>
          <a:lstStyle/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en-US" altLang="ko-KR" sz="2000" b="0" i="0" u="none" dirty="0">
              <a:solidFill>
                <a:srgbClr val="000000">
                  <a:alpha val="10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2000" b="0" i="0" u="none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 </a:t>
            </a:r>
          </a:p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2000" b="0" i="0" u="none" dirty="0">
              <a:solidFill>
                <a:srgbClr val="000000">
                  <a:alpha val="10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en-US" altLang="ko-KR" b="0" i="0" u="none" dirty="0">
              <a:solidFill>
                <a:srgbClr val="000000">
                  <a:alpha val="10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b="0" i="0" u="none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시세는 </a:t>
            </a:r>
            <a:r>
              <a:rPr kumimoji="1" lang="en-US" altLang="ko-KR" b="0" i="0" u="none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24</a:t>
            </a:r>
            <a:r>
              <a:rPr kumimoji="1" lang="ko-KR" altLang="en-US" b="0" i="0" u="none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시간 바뀌는데</a:t>
            </a:r>
            <a:r>
              <a:rPr kumimoji="1" lang="en-US" altLang="ko-KR" b="0" i="0" u="none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,</a:t>
            </a:r>
          </a:p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b="0" i="0" u="none" dirty="0">
                <a:solidFill>
                  <a:srgbClr val="000000">
                    <a:alpha val="10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매번 찾아보기가 귀찮다고 느껴질 때</a:t>
            </a:r>
          </a:p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en-US" altLang="ko-KR" sz="2000" b="0" i="0" u="none" dirty="0">
              <a:solidFill>
                <a:srgbClr val="000000">
                  <a:alpha val="10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2000" b="0" i="0" u="none" dirty="0">
              <a:solidFill>
                <a:srgbClr val="000000">
                  <a:alpha val="10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en-US" altLang="ko-KR" sz="2000" b="0" i="0" u="none" dirty="0">
              <a:solidFill>
                <a:srgbClr val="000000">
                  <a:alpha val="10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2000" b="0" i="0" u="none" dirty="0">
              <a:solidFill>
                <a:srgbClr val="000000">
                  <a:alpha val="10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pic>
        <p:nvPicPr>
          <p:cNvPr id="6" name="Picture 2" descr="https://iconmonstr.com/wp-content/g/gd/makefg.php?i=../assets/preview/2012/png/iconmonstr-time-16.png&amp;r=0&amp;g=0&amp;b=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274" y="1525296"/>
            <a:ext cx="682277" cy="68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iconmonstr.com/wp-content/g/gd/makefg.php?i=../assets/preview/2012/png/iconmonstr-time-7.png&amp;r=0&amp;g=0&amp;b=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02" y="1489757"/>
            <a:ext cx="702519" cy="70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wer On/Off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676" y="1686362"/>
            <a:ext cx="660774" cy="6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54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제목 1"/>
          <p:cNvSpPr>
            <a:spLocks noGrp="1"/>
          </p:cNvSpPr>
          <p:nvPr>
            <p:ph type="title"/>
          </p:nvPr>
        </p:nvSpPr>
        <p:spPr>
          <a:xfrm>
            <a:off x="250788" y="199994"/>
            <a:ext cx="3650577" cy="414277"/>
          </a:xfrm>
          <a:noFill/>
          <a:ln>
            <a:noFill/>
          </a:ln>
        </p:spPr>
        <p:txBody>
          <a:bodyPr vert="horz" wrap="square" lIns="91424" tIns="91424" rIns="91424" bIns="91424" anchor="t">
            <a:no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000" b="1" i="0" u="none" baseline="0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Arial"/>
              </a:rPr>
              <a:t>프로젝트 개요 </a:t>
            </a:r>
            <a:endParaRPr kumimoji="0" lang="ko-KR" altLang="en-US" sz="2000" b="1" i="0" u="none" dirty="0">
              <a:solidFill>
                <a:srgbClr val="000000">
                  <a:alpha val="100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  <a:sym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899" y="1263469"/>
            <a:ext cx="147668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oto Sans CJK KR Bold" pitchFamily="34" charset="-127"/>
                <a:ea typeface="Noto Sans CJK KR Bold" pitchFamily="34" charset="-127"/>
              </a:rPr>
              <a:t>프로젝트 명 </a:t>
            </a:r>
            <a:r>
              <a:rPr lang="en-US" altLang="ko-KR" dirty="0">
                <a:latin typeface="Noto Sans CJK KR Bold" pitchFamily="34" charset="-127"/>
                <a:ea typeface="Noto Sans CJK KR Bold" pitchFamily="34" charset="-127"/>
              </a:rPr>
              <a:t>: </a:t>
            </a:r>
            <a:endParaRPr lang="ko-KR" altLang="en-US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92716" y="1262459"/>
            <a:ext cx="224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Noto Sans CJK KR Bold" pitchFamily="34" charset="-127"/>
                <a:ea typeface="Noto Sans CJK KR Bold" pitchFamily="34" charset="-127"/>
              </a:rPr>
              <a:t>비트코인 시세 </a:t>
            </a:r>
            <a:r>
              <a:rPr lang="ko-KR" altLang="en-US" sz="1600" dirty="0" err="1">
                <a:latin typeface="Noto Sans CJK KR Bold" pitchFamily="34" charset="-127"/>
                <a:ea typeface="Noto Sans CJK KR Bold" pitchFamily="34" charset="-127"/>
              </a:rPr>
              <a:t>알리미</a:t>
            </a:r>
            <a:r>
              <a:rPr lang="ko-KR" altLang="en-US" sz="1600" dirty="0">
                <a:latin typeface="Noto Sans CJK KR Bold" pitchFamily="34" charset="-127"/>
                <a:ea typeface="Noto Sans CJK KR Bold" pitchFamily="34" charset="-127"/>
              </a:rPr>
              <a:t> </a:t>
            </a:r>
            <a:endParaRPr lang="en-US" altLang="ko-KR" sz="16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6899" y="1922929"/>
            <a:ext cx="168828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oto Sans CJK KR Bold" pitchFamily="34" charset="-127"/>
                <a:ea typeface="Noto Sans CJK KR Bold" pitchFamily="34" charset="-127"/>
              </a:rPr>
              <a:t>프로젝트 목적 </a:t>
            </a:r>
            <a:r>
              <a:rPr lang="en-US" altLang="ko-KR" dirty="0">
                <a:latin typeface="Noto Sans CJK KR Bold" pitchFamily="34" charset="-127"/>
                <a:ea typeface="Noto Sans CJK KR Bold" pitchFamily="34" charset="-127"/>
              </a:rPr>
              <a:t>: </a:t>
            </a:r>
            <a:endParaRPr lang="ko-KR" altLang="en-US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6254" y="1786806"/>
            <a:ext cx="57567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Noto Sans CJK KR Bold" pitchFamily="34" charset="-127"/>
                <a:ea typeface="Noto Sans CJK KR Bold" pitchFamily="34" charset="-127"/>
              </a:rPr>
              <a:t>트레이딩 사이트를 자주 들여다 볼 여유가 되지 않는 사람들을 위한 </a:t>
            </a:r>
            <a:endParaRPr lang="en-US" altLang="ko-KR" sz="1600" dirty="0"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Noto Sans CJK KR Bold" pitchFamily="34" charset="-127"/>
                <a:ea typeface="Noto Sans CJK KR Bold" pitchFamily="34" charset="-127"/>
              </a:rPr>
              <a:t>현재 시각 기능을 탑재한 비트 코인 시세 알림 서비스 </a:t>
            </a:r>
            <a:endParaRPr lang="en-US" altLang="ko-KR" sz="16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899" y="2849073"/>
            <a:ext cx="168828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oto Sans CJK KR Bold" pitchFamily="34" charset="-127"/>
                <a:ea typeface="Noto Sans CJK KR Bold" pitchFamily="34" charset="-127"/>
              </a:rPr>
              <a:t>프로젝트 일정 </a:t>
            </a:r>
            <a:r>
              <a:rPr lang="en-US" altLang="ko-KR" dirty="0">
                <a:latin typeface="Noto Sans CJK KR Bold" pitchFamily="34" charset="-127"/>
                <a:ea typeface="Noto Sans CJK KR Bold" pitchFamily="34" charset="-127"/>
              </a:rPr>
              <a:t>: </a:t>
            </a:r>
            <a:endParaRPr lang="ko-KR" altLang="en-US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38649" y="2848063"/>
            <a:ext cx="2925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KR Bold" pitchFamily="34" charset="-127"/>
                <a:ea typeface="Noto Sans CJK KR Bold" pitchFamily="34" charset="-127"/>
              </a:rPr>
              <a:t>2021</a:t>
            </a:r>
            <a:r>
              <a:rPr lang="ko-KR" altLang="en-US" sz="1600" dirty="0">
                <a:latin typeface="Noto Sans CJK KR Bold" pitchFamily="34" charset="-127"/>
                <a:ea typeface="Noto Sans CJK KR Bold" pitchFamily="34" charset="-127"/>
              </a:rPr>
              <a:t>년 </a:t>
            </a:r>
            <a:r>
              <a:rPr lang="en-US" altLang="ko-KR" sz="1600" dirty="0">
                <a:latin typeface="Noto Sans CJK KR Bold" pitchFamily="34" charset="-127"/>
                <a:ea typeface="Noto Sans CJK KR Bold" pitchFamily="34" charset="-127"/>
              </a:rPr>
              <a:t>10</a:t>
            </a:r>
            <a:r>
              <a:rPr lang="ko-KR" altLang="en-US" sz="1600" dirty="0">
                <a:latin typeface="Noto Sans CJK KR Bold" pitchFamily="34" charset="-127"/>
                <a:ea typeface="Noto Sans CJK KR Bold" pitchFamily="34" charset="-127"/>
              </a:rPr>
              <a:t>월 </a:t>
            </a:r>
            <a:r>
              <a:rPr lang="en-US" altLang="ko-KR" sz="1600" dirty="0">
                <a:latin typeface="Noto Sans CJK KR Bold" pitchFamily="34" charset="-127"/>
                <a:ea typeface="Noto Sans CJK KR Bold" pitchFamily="34" charset="-127"/>
              </a:rPr>
              <a:t>7</a:t>
            </a:r>
            <a:r>
              <a:rPr lang="ko-KR" altLang="en-US" sz="1600" dirty="0">
                <a:latin typeface="Noto Sans CJK KR Bold" pitchFamily="34" charset="-127"/>
                <a:ea typeface="Noto Sans CJK KR Bold" pitchFamily="34" charset="-127"/>
              </a:rPr>
              <a:t>일 </a:t>
            </a:r>
            <a:r>
              <a:rPr lang="en-US" altLang="ko-KR" sz="1600" dirty="0">
                <a:latin typeface="Noto Sans CJK KR Bold" pitchFamily="34" charset="-127"/>
                <a:ea typeface="Noto Sans CJK KR Bold" pitchFamily="34" charset="-127"/>
              </a:rPr>
              <a:t>~ 12</a:t>
            </a:r>
            <a:r>
              <a:rPr lang="ko-KR" altLang="en-US" sz="1600" dirty="0">
                <a:latin typeface="Noto Sans CJK KR Bold" pitchFamily="34" charset="-127"/>
                <a:ea typeface="Noto Sans CJK KR Bold" pitchFamily="34" charset="-127"/>
              </a:rPr>
              <a:t>월 </a:t>
            </a:r>
            <a:r>
              <a:rPr lang="en-US" altLang="ko-KR" sz="1600" dirty="0">
                <a:latin typeface="Noto Sans CJK KR Bold" pitchFamily="34" charset="-127"/>
                <a:ea typeface="Noto Sans CJK KR Bold" pitchFamily="34" charset="-127"/>
              </a:rPr>
              <a:t>9</a:t>
            </a:r>
            <a:r>
              <a:rPr lang="ko-KR" altLang="en-US" sz="1600" dirty="0">
                <a:latin typeface="Noto Sans CJK KR Bold" pitchFamily="34" charset="-127"/>
                <a:ea typeface="Noto Sans CJK KR Bold" pitchFamily="34" charset="-127"/>
              </a:rPr>
              <a:t>일 </a:t>
            </a:r>
            <a:endParaRPr lang="en-US" altLang="ko-KR" sz="1600" dirty="0"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874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8" name="Group 1"/>
          <p:cNvGrpSpPr/>
          <p:nvPr/>
        </p:nvGrpSpPr>
        <p:grpSpPr>
          <a:xfrm>
            <a:off x="3487088" y="911053"/>
            <a:ext cx="2391948" cy="2396692"/>
            <a:chOff x="3487088" y="911053"/>
            <a:chExt cx="2391948" cy="2396692"/>
          </a:xfrm>
        </p:grpSpPr>
        <p:sp>
          <p:nvSpPr>
            <p:cNvPr id="16389" name="자유형: 도형 16388"/>
            <p:cNvSpPr/>
            <p:nvPr/>
          </p:nvSpPr>
          <p:spPr>
            <a:xfrm>
              <a:off x="3487088" y="1747534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0" y="982"/>
                  </a:lnTo>
                  <a:lnTo>
                    <a:pt x="981" y="982"/>
                  </a:lnTo>
                  <a:lnTo>
                    <a:pt x="9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79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6390" name="자유형: 도형 16389"/>
            <p:cNvSpPr/>
            <p:nvPr/>
          </p:nvSpPr>
          <p:spPr>
            <a:xfrm>
              <a:off x="3487088" y="1747534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6391" name="자유형: 도형 16390"/>
            <p:cNvSpPr/>
            <p:nvPr/>
          </p:nvSpPr>
          <p:spPr>
            <a:xfrm>
              <a:off x="3512485" y="1722138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6392" name="자유형: 도형 16391"/>
            <p:cNvSpPr/>
            <p:nvPr/>
          </p:nvSpPr>
          <p:spPr>
            <a:xfrm>
              <a:off x="3537881" y="1696741"/>
              <a:ext cx="1557085" cy="1560211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6393" name="자유형: 도형 16392"/>
            <p:cNvSpPr/>
            <p:nvPr/>
          </p:nvSpPr>
          <p:spPr>
            <a:xfrm>
              <a:off x="3563278" y="1671344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6394" name="자유형: 도형 16393"/>
            <p:cNvSpPr/>
            <p:nvPr/>
          </p:nvSpPr>
          <p:spPr>
            <a:xfrm>
              <a:off x="3588675" y="1645947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6395" name="자유형: 도형 16394"/>
            <p:cNvSpPr/>
            <p:nvPr/>
          </p:nvSpPr>
          <p:spPr>
            <a:xfrm>
              <a:off x="3614072" y="1620550"/>
              <a:ext cx="1557029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6396" name="자유형: 도형 16395"/>
            <p:cNvSpPr/>
            <p:nvPr/>
          </p:nvSpPr>
          <p:spPr>
            <a:xfrm>
              <a:off x="3639469" y="1595153"/>
              <a:ext cx="1557029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6397" name="자유형: 도형 16396"/>
            <p:cNvSpPr/>
            <p:nvPr/>
          </p:nvSpPr>
          <p:spPr>
            <a:xfrm>
              <a:off x="3663304" y="1569756"/>
              <a:ext cx="1558592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6398" name="자유형: 도형 16397"/>
            <p:cNvSpPr/>
            <p:nvPr/>
          </p:nvSpPr>
          <p:spPr>
            <a:xfrm>
              <a:off x="3690263" y="1544359"/>
              <a:ext cx="1555467" cy="1560211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6399" name="자유형: 도형 16398"/>
            <p:cNvSpPr/>
            <p:nvPr/>
          </p:nvSpPr>
          <p:spPr>
            <a:xfrm>
              <a:off x="3714097" y="1518962"/>
              <a:ext cx="1557029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6400" name="자유형: 도형 16399"/>
            <p:cNvSpPr/>
            <p:nvPr/>
          </p:nvSpPr>
          <p:spPr>
            <a:xfrm>
              <a:off x="3739439" y="1493565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6404" name="자유형: 도형 16403"/>
            <p:cNvSpPr/>
            <p:nvPr/>
          </p:nvSpPr>
          <p:spPr>
            <a:xfrm>
              <a:off x="3764836" y="1468168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6405" name="자유형: 도형 16404"/>
            <p:cNvSpPr/>
            <p:nvPr/>
          </p:nvSpPr>
          <p:spPr>
            <a:xfrm>
              <a:off x="3790233" y="1442771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6406" name="자유형: 도형 16405"/>
            <p:cNvSpPr/>
            <p:nvPr/>
          </p:nvSpPr>
          <p:spPr>
            <a:xfrm>
              <a:off x="3815630" y="1417374"/>
              <a:ext cx="1557085" cy="1560211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6407" name="자유형: 도형 16406"/>
            <p:cNvSpPr/>
            <p:nvPr/>
          </p:nvSpPr>
          <p:spPr>
            <a:xfrm>
              <a:off x="3841027" y="1391977"/>
              <a:ext cx="1557085" cy="1560211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6408" name="자유형: 도형 16407"/>
            <p:cNvSpPr/>
            <p:nvPr/>
          </p:nvSpPr>
          <p:spPr>
            <a:xfrm>
              <a:off x="3866424" y="1366580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6409" name="자유형: 도형 16408"/>
            <p:cNvSpPr/>
            <p:nvPr/>
          </p:nvSpPr>
          <p:spPr>
            <a:xfrm>
              <a:off x="3891820" y="1341183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6410" name="자유형: 도형 16409"/>
            <p:cNvSpPr/>
            <p:nvPr/>
          </p:nvSpPr>
          <p:spPr>
            <a:xfrm>
              <a:off x="3917218" y="1315786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6411" name="자유형: 도형 16410"/>
            <p:cNvSpPr/>
            <p:nvPr/>
          </p:nvSpPr>
          <p:spPr>
            <a:xfrm>
              <a:off x="3942615" y="1290389"/>
              <a:ext cx="1557085" cy="1560267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6412" name="자유형: 도형 16411"/>
            <p:cNvSpPr/>
            <p:nvPr/>
          </p:nvSpPr>
          <p:spPr>
            <a:xfrm>
              <a:off x="3968011" y="1264992"/>
              <a:ext cx="1557085" cy="1560267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6413" name="자유형: 도형 16412"/>
            <p:cNvSpPr/>
            <p:nvPr/>
          </p:nvSpPr>
          <p:spPr>
            <a:xfrm>
              <a:off x="3993409" y="1239595"/>
              <a:ext cx="1557085" cy="1560267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6414" name="자유형: 도형 16413"/>
            <p:cNvSpPr/>
            <p:nvPr/>
          </p:nvSpPr>
          <p:spPr>
            <a:xfrm>
              <a:off x="4018805" y="1214198"/>
              <a:ext cx="1557085" cy="1560267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6415" name="자유형: 도형 16414"/>
            <p:cNvSpPr/>
            <p:nvPr/>
          </p:nvSpPr>
          <p:spPr>
            <a:xfrm>
              <a:off x="4044202" y="1188801"/>
              <a:ext cx="1557085" cy="1560267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6416" name="자유형: 도형 16415"/>
            <p:cNvSpPr/>
            <p:nvPr/>
          </p:nvSpPr>
          <p:spPr>
            <a:xfrm>
              <a:off x="4069600" y="1163404"/>
              <a:ext cx="1557085" cy="1560267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6420" name="자유형: 도형 16419"/>
            <p:cNvSpPr/>
            <p:nvPr/>
          </p:nvSpPr>
          <p:spPr>
            <a:xfrm>
              <a:off x="4093433" y="1138007"/>
              <a:ext cx="1558648" cy="1560267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6421" name="자유형: 도형 16420"/>
            <p:cNvSpPr/>
            <p:nvPr/>
          </p:nvSpPr>
          <p:spPr>
            <a:xfrm>
              <a:off x="4120393" y="1114229"/>
              <a:ext cx="1555467" cy="1558648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6422" name="자유형: 도형 16421"/>
            <p:cNvSpPr/>
            <p:nvPr/>
          </p:nvSpPr>
          <p:spPr>
            <a:xfrm>
              <a:off x="4144227" y="1088832"/>
              <a:ext cx="1557029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6423" name="자유형: 도형 16422"/>
            <p:cNvSpPr/>
            <p:nvPr/>
          </p:nvSpPr>
          <p:spPr>
            <a:xfrm>
              <a:off x="4169624" y="1063435"/>
              <a:ext cx="1557029" cy="1558648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6424" name="자유형: 도형 16423"/>
            <p:cNvSpPr/>
            <p:nvPr/>
          </p:nvSpPr>
          <p:spPr>
            <a:xfrm>
              <a:off x="4195021" y="1038038"/>
              <a:ext cx="1557029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6425" name="자유형: 도형 16424"/>
            <p:cNvSpPr/>
            <p:nvPr/>
          </p:nvSpPr>
          <p:spPr>
            <a:xfrm>
              <a:off x="4220419" y="1012641"/>
              <a:ext cx="1557029" cy="1558648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6426" name="자유형: 도형 16425"/>
            <p:cNvSpPr/>
            <p:nvPr/>
          </p:nvSpPr>
          <p:spPr>
            <a:xfrm>
              <a:off x="4245760" y="987244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6427" name="자유형: 도형 16426"/>
            <p:cNvSpPr/>
            <p:nvPr/>
          </p:nvSpPr>
          <p:spPr>
            <a:xfrm>
              <a:off x="4271157" y="961847"/>
              <a:ext cx="1557085" cy="1560211"/>
            </a:xfrm>
            <a:custGeom>
              <a:avLst/>
              <a:gdLst>
                <a:gd name="T0" fmla="*/ 0 w 980"/>
                <a:gd name="T1" fmla="*/ 0 h 982"/>
                <a:gd name="T2" fmla="*/ 980 w 980"/>
                <a:gd name="T3" fmla="*/ 982 h 982"/>
              </a:gdLst>
              <a:ahLst/>
              <a:cxnLst/>
              <a:rect l="T0" t="T1" r="T2" b="T3"/>
              <a:pathLst>
                <a:path w="980" h="982">
                  <a:moveTo>
                    <a:pt x="0" y="0"/>
                  </a:moveTo>
                  <a:lnTo>
                    <a:pt x="980" y="0"/>
                  </a:lnTo>
                  <a:lnTo>
                    <a:pt x="980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6428" name="자유형: 도형 16427"/>
            <p:cNvSpPr/>
            <p:nvPr/>
          </p:nvSpPr>
          <p:spPr>
            <a:xfrm>
              <a:off x="4296553" y="936450"/>
              <a:ext cx="1557085" cy="1560211"/>
            </a:xfrm>
            <a:custGeom>
              <a:avLst/>
              <a:gdLst>
                <a:gd name="T0" fmla="*/ 0 w 981"/>
                <a:gd name="T1" fmla="*/ 0 h 982"/>
                <a:gd name="T2" fmla="*/ 981 w 981"/>
                <a:gd name="T3" fmla="*/ 982 h 982"/>
              </a:gdLst>
              <a:ahLst/>
              <a:cxnLst/>
              <a:rect l="T0" t="T1" r="T2" b="T3"/>
              <a:pathLst>
                <a:path w="981" h="982">
                  <a:moveTo>
                    <a:pt x="0" y="0"/>
                  </a:moveTo>
                  <a:lnTo>
                    <a:pt x="981" y="0"/>
                  </a:lnTo>
                  <a:lnTo>
                    <a:pt x="981" y="982"/>
                  </a:lnTo>
                  <a:lnTo>
                    <a:pt x="0" y="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6429" name="자유형: 도형 16428"/>
            <p:cNvSpPr/>
            <p:nvPr/>
          </p:nvSpPr>
          <p:spPr>
            <a:xfrm>
              <a:off x="4321951" y="911053"/>
              <a:ext cx="1557085" cy="1560211"/>
            </a:xfrm>
            <a:custGeom>
              <a:avLst/>
              <a:gdLst>
                <a:gd name="T0" fmla="*/ 0 w 980"/>
                <a:gd name="T1" fmla="*/ 0 h 983"/>
                <a:gd name="T2" fmla="*/ 980 w 980"/>
                <a:gd name="T3" fmla="*/ 983 h 983"/>
              </a:gdLst>
              <a:ahLst/>
              <a:cxnLst/>
              <a:rect l="T0" t="T1" r="T2" b="T3"/>
              <a:pathLst>
                <a:path w="980" h="983">
                  <a:moveTo>
                    <a:pt x="0" y="0"/>
                  </a:moveTo>
                  <a:lnTo>
                    <a:pt x="980" y="0"/>
                  </a:lnTo>
                  <a:lnTo>
                    <a:pt x="980" y="983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991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  <a:headEnd w="sm" len="sm"/>
              <a:tailEnd w="sm" len="sm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endParaRPr kumimoji="1" lang="ko-KR" altLang="en-US" sz="1200" b="0" i="0" u="none" baseline="0" dirty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sp>
        <p:nvSpPr>
          <p:cNvPr id="16430" name="자유형: 도형 16429"/>
          <p:cNvSpPr/>
          <p:nvPr/>
        </p:nvSpPr>
        <p:spPr>
          <a:xfrm>
            <a:off x="3487088" y="1750716"/>
            <a:ext cx="1557085" cy="1557029"/>
          </a:xfrm>
          <a:custGeom>
            <a:avLst/>
            <a:gdLst>
              <a:gd name="T0" fmla="*/ 0 w 980"/>
              <a:gd name="T1" fmla="*/ 0 h 980"/>
              <a:gd name="T2" fmla="*/ 980 w 980"/>
              <a:gd name="T3" fmla="*/ 980 h 980"/>
            </a:gdLst>
            <a:ahLst/>
            <a:cxnLst/>
            <a:rect l="T0" t="T1" r="T2" b="T3"/>
            <a:pathLst>
              <a:path w="980" h="980">
                <a:moveTo>
                  <a:pt x="0" y="0"/>
                </a:moveTo>
                <a:lnTo>
                  <a:pt x="0" y="980"/>
                </a:lnTo>
                <a:lnTo>
                  <a:pt x="980" y="980"/>
                </a:lnTo>
                <a:lnTo>
                  <a:pt x="9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79">
              <a:alpha val="100000"/>
            </a:srgbClr>
          </a:solidFill>
          <a:ln w="9544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</a:pPr>
            <a:endParaRPr kumimoji="1" lang="ko-KR" altLang="en-US" sz="1200" b="0" i="0" u="none" baseline="0" dirty="0">
              <a:solidFill>
                <a:schemeClr val="tx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6431" name="제목 1"/>
          <p:cNvSpPr>
            <a:spLocks noGrp="1"/>
          </p:cNvSpPr>
          <p:nvPr>
            <p:ph type="title"/>
          </p:nvPr>
        </p:nvSpPr>
        <p:spPr>
          <a:xfrm>
            <a:off x="1301497" y="3418823"/>
            <a:ext cx="6223486" cy="841225"/>
          </a:xfrm>
          <a:noFill/>
          <a:ln>
            <a:noFill/>
          </a:ln>
        </p:spPr>
        <p:txBody>
          <a:bodyPr vert="horz" wrap="square" lIns="91424" tIns="91424" rIns="91424" bIns="91424" anchor="ctr">
            <a:noAutofit/>
          </a:bodyPr>
          <a:lstStyle/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2400" b="0" i="0" u="none" baseline="0" dirty="0">
                <a:solidFill>
                  <a:srgbClr val="000000">
                    <a:alpha val="10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Arial"/>
              </a:rPr>
              <a:t>주 기능</a:t>
            </a:r>
          </a:p>
        </p:txBody>
      </p:sp>
      <p:sp>
        <p:nvSpPr>
          <p:cNvPr id="16432" name="제목 1"/>
          <p:cNvSpPr>
            <a:spLocks noGrp="1"/>
          </p:cNvSpPr>
          <p:nvPr>
            <p:ph type="title"/>
          </p:nvPr>
        </p:nvSpPr>
        <p:spPr>
          <a:xfrm>
            <a:off x="3487088" y="1750716"/>
            <a:ext cx="1557085" cy="1557029"/>
          </a:xfrm>
          <a:noFill/>
          <a:ln w="9544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vert="horz" wrap="square" lIns="91424" tIns="91424" rIns="91424" bIns="91424" anchor="ctr">
            <a:noAutofit/>
          </a:bodyPr>
          <a:lstStyle/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5300" b="0" i="0" u="none" baseline="0" dirty="0">
                <a:solidFill>
                  <a:srgbClr val="000000">
                    <a:alpha val="100000"/>
                  </a:srgbClr>
                </a:solidFill>
                <a:sym typeface="Arial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14566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00FF79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00"/>
      </a:hlink>
      <a:folHlink>
        <a:srgbClr val="0097A7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00FF79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00"/>
      </a:hlink>
      <a:folHlink>
        <a:srgbClr val="0097A7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00FF79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00"/>
      </a:hlink>
      <a:folHlink>
        <a:srgbClr val="0097A7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한컴오피스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00FF79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00"/>
      </a:hlink>
      <a:folHlink>
        <a:srgbClr val="0097A7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한컴오피스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00FF79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00"/>
      </a:hlink>
      <a:folHlink>
        <a:srgbClr val="0097A7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한컴오피스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00FF79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00"/>
      </a:hlink>
      <a:folHlink>
        <a:srgbClr val="0097A7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한컴오피스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00FF79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00"/>
      </a:hlink>
      <a:folHlink>
        <a:srgbClr val="0097A7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1605</Words>
  <Application>Microsoft Office PowerPoint</Application>
  <PresentationFormat>사용자 지정</PresentationFormat>
  <Paragraphs>267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7</vt:i4>
      </vt:variant>
      <vt:variant>
        <vt:lpstr>슬라이드 제목</vt:lpstr>
      </vt:variant>
      <vt:variant>
        <vt:i4>35</vt:i4>
      </vt:variant>
    </vt:vector>
  </HeadingPairs>
  <TitlesOfParts>
    <vt:vector size="50" baseType="lpstr">
      <vt:lpstr>Noto Sans CJK KR Black</vt:lpstr>
      <vt:lpstr>Noto Sans CJK KR Bold</vt:lpstr>
      <vt:lpstr>Noto Sans KR Bold</vt:lpstr>
      <vt:lpstr>타이포_쌍문동 B</vt:lpstr>
      <vt:lpstr>Arial</vt:lpstr>
      <vt:lpstr>Calibri</vt:lpstr>
      <vt:lpstr>Montserrat</vt:lpstr>
      <vt:lpstr>Wingdings</vt:lpstr>
      <vt:lpstr>한컴오피스</vt:lpstr>
      <vt:lpstr>한컴오피스</vt:lpstr>
      <vt:lpstr>한컴오피스</vt:lpstr>
      <vt:lpstr>한컴오피스</vt:lpstr>
      <vt:lpstr>한컴오피스</vt:lpstr>
      <vt:lpstr>한컴오피스</vt:lpstr>
      <vt:lpstr>한컴오피스</vt:lpstr>
      <vt:lpstr>라즈베리 파이를 이용한  비트코인 상승장/시세 알리미</vt:lpstr>
      <vt:lpstr>PowerPoint 프레젠테이션</vt:lpstr>
      <vt:lpstr>역할 분배 </vt:lpstr>
      <vt:lpstr>PowerPoint 프레젠테이션</vt:lpstr>
      <vt:lpstr>배경/개요 </vt:lpstr>
      <vt:lpstr>프로젝트 배경 </vt:lpstr>
      <vt:lpstr>프로젝트 개요 </vt:lpstr>
      <vt:lpstr>프로젝트 개요 </vt:lpstr>
      <vt:lpstr>주 기능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구성도</vt:lpstr>
      <vt:lpstr>구성도</vt:lpstr>
      <vt:lpstr>세부 흐름도</vt:lpstr>
      <vt:lpstr>흐름도</vt:lpstr>
      <vt:lpstr>하드웨어 설계도</vt:lpstr>
      <vt:lpstr>PowerPoint 프레젠테이션</vt:lpstr>
      <vt:lpstr>PowerPoint 프레젠테이션</vt:lpstr>
      <vt:lpstr>PowerPoint 프레젠테이션</vt:lpstr>
      <vt:lpstr>코드 설명</vt:lpstr>
      <vt:lpstr>PowerPoint 프레젠테이션</vt:lpstr>
      <vt:lpstr>PowerPoint 프레젠테이션</vt:lpstr>
      <vt:lpstr>PowerPoint 프레젠테이션</vt:lpstr>
      <vt:lpstr>사진 / 동작 동영상 </vt:lpstr>
      <vt:lpstr>사진</vt:lpstr>
      <vt:lpstr>동영상</vt:lpstr>
      <vt:lpstr>추진 일정 </vt:lpstr>
      <vt:lpstr>프로젝트 추진 일정</vt:lpstr>
      <vt:lpstr>프로젝트 추진 일정</vt:lpstr>
      <vt:lpstr>결론</vt:lpstr>
      <vt:lpstr>PowerPoint 프레젠테이션</vt:lpstr>
      <vt:lpstr>정조안 (3조) 정경은, 조예진, 안선영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자율사물가상현실AGENCY</dc:title>
  <dc:creator>user</dc:creator>
  <cp:lastModifiedBy>ChoYejin</cp:lastModifiedBy>
  <cp:revision>305</cp:revision>
  <dcterms:modified xsi:type="dcterms:W3CDTF">2021-12-09T11:22:20Z</dcterms:modified>
  <cp:version>12.0.0.634</cp:version>
</cp:coreProperties>
</file>