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E622-991E-4423-B034-33F0EE21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3CADB-59EE-4056-8DD0-B47B01B1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D1A6-1506-432C-B19D-F5B43F8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5FD9A-22A3-4477-ADB3-202E581D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3D0E3-D339-4827-9F81-417CFA3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C7C2-47A2-4ED7-96EB-D769053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7B3EB-F526-4FD7-A2D3-82E9DE30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8F09C-5619-416A-9572-7525768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1A150-B302-496B-A9C0-3E89AC72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FF176-766A-4801-9CE5-46A169E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C6D28-AFBA-4308-A853-7281ACD8F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2B26C-E598-42D0-8AD9-518989C0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3A945-6C2C-41E1-A01D-942C8151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2EBE-19D7-408F-997C-BD55189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875BB-DC40-4772-8747-8FBECED3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E734-8DFA-48D2-B6F6-6F0A2EA4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E2F54-94E5-4579-BAAE-33E57658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51293-50F3-4E0B-B234-5F870C78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AEFCF-1486-4850-8A0D-C551C6F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1CF57-9AEC-4605-95B1-5FD2D166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2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6C995-078E-42C0-8679-49EEAFBE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3D834-9AD0-43CF-B5E9-AC6BD5C0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24F61-63CB-47B5-ADF8-D6981142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280E-A31A-4DDA-8536-7C4EEEFB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12AF1-0E43-43B5-A249-5AB9F810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DBED-2012-464C-9DBD-11BF5027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18DF6-6123-452C-9357-283961BE4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99776-B01A-481E-AF8B-0B60A842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54F34-73B7-4FA2-8C3C-61BF18C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04E9A-49A0-4D2C-ADEF-5651183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DE115-8463-47B7-A492-FB8A66D8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E846-8236-4990-939D-D15B8C4F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807A2-2996-43B3-B02F-96A4056E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4F752-09CE-450D-AC8D-DAE3558F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3FBA1-64B7-40DC-B8A1-C39E2C0D0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9F925-AE6C-48E1-B832-7C543C78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9C913-4FFB-4D41-B228-22E2B08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90109-6388-403C-8845-0B97BFE4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068830-57A6-41BC-B7DA-7FA9749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3B0E-C947-4127-9B21-CC377DBD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C5021-6AA3-4268-990F-D4FD7CB5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7FEB0-C400-49C4-A508-E35DF20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B1C5E-BA3D-4823-8E89-DB739312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0D085-95F9-4254-BC76-75ABE2C7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BDCEB-70F5-4AEE-98EB-317CA10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82194-D890-4344-865D-30960A97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E4A7-C511-4233-88E5-84F6507E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DA627-F223-42BA-A95A-668EFD9D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4F06E-8F28-4057-A6C8-24D07835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2E8EF-B7C9-4227-AEA8-6A4566D5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DD584-545B-4E7F-A4A8-D6CCD799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0D38C-E8B9-4D03-B796-A7D5D4ED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B72-2062-4D40-8531-A08EFC3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23C24-1D5D-4A29-AD9F-63F3E04A6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8B13C-5C20-4CA9-AFF4-143A1C0D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3E100-FB79-4D5A-8249-F4ED1D8C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477D4-417D-4FA1-B783-1709884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6C6E4-9EA0-4EAD-ABE5-AEB3D24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410BA-4DA5-455C-AEDC-C2B20797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C0335-9565-4AEE-A3B0-A51F9B49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0D5D8-DCA0-468D-A96F-14F549A40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3DEF-B7DF-4B77-95FA-E3D54640369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DF991-77A3-465C-80C9-0881A4686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26C67-D437-4113-AAD8-AC67F88E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A7D1-19CB-4AAB-B569-7153E4DB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0AF0C1-34F9-4EEF-9EDD-686E18A31CED}"/>
              </a:ext>
            </a:extLst>
          </p:cNvPr>
          <p:cNvSpPr/>
          <p:nvPr/>
        </p:nvSpPr>
        <p:spPr>
          <a:xfrm>
            <a:off x="723900" y="666750"/>
            <a:ext cx="10782300" cy="525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6B79B0-7F7C-480C-BB52-D48DCB88D0B8}"/>
              </a:ext>
            </a:extLst>
          </p:cNvPr>
          <p:cNvSpPr/>
          <p:nvPr/>
        </p:nvSpPr>
        <p:spPr>
          <a:xfrm>
            <a:off x="723900" y="666750"/>
            <a:ext cx="10782300" cy="5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open (obj, project)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005F1-8D33-4114-98EC-D2300B3EB7A7}"/>
              </a:ext>
            </a:extLst>
          </p:cNvPr>
          <p:cNvSpPr/>
          <p:nvPr/>
        </p:nvSpPr>
        <p:spPr>
          <a:xfrm>
            <a:off x="723900" y="666749"/>
            <a:ext cx="769340" cy="525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Side</a:t>
            </a:r>
          </a:p>
          <a:p>
            <a:pPr algn="ctr"/>
            <a:r>
              <a:rPr lang="en-US" altLang="ko-KR" dirty="0"/>
              <a:t>Bar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0E88E4-CF1A-4DD3-94D8-BA7D8925A353}"/>
              </a:ext>
            </a:extLst>
          </p:cNvPr>
          <p:cNvSpPr/>
          <p:nvPr/>
        </p:nvSpPr>
        <p:spPr>
          <a:xfrm>
            <a:off x="1493239" y="1173062"/>
            <a:ext cx="2340529" cy="475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Edit</a:t>
            </a:r>
          </a:p>
          <a:p>
            <a:pPr algn="ctr"/>
            <a:r>
              <a:rPr lang="en-US" altLang="ko-KR" dirty="0"/>
              <a:t>Bar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7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E8B200-2F1B-49A9-B601-C2552F1F2F83}"/>
              </a:ext>
            </a:extLst>
          </p:cNvPr>
          <p:cNvSpPr/>
          <p:nvPr/>
        </p:nvSpPr>
        <p:spPr>
          <a:xfrm>
            <a:off x="723900" y="666750"/>
            <a:ext cx="10782300" cy="525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1F51C-D4D1-4382-8C09-54E41B691744}"/>
              </a:ext>
            </a:extLst>
          </p:cNvPr>
          <p:cNvSpPr/>
          <p:nvPr/>
        </p:nvSpPr>
        <p:spPr>
          <a:xfrm>
            <a:off x="964734" y="1074927"/>
            <a:ext cx="4613946" cy="413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Edit</a:t>
            </a:r>
          </a:p>
          <a:p>
            <a:pPr algn="ctr"/>
            <a:r>
              <a:rPr lang="en-US" altLang="ko-KR" dirty="0"/>
              <a:t>Bar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B61FE-B0A8-461A-B10C-532192DE0C14}"/>
              </a:ext>
            </a:extLst>
          </p:cNvPr>
          <p:cNvSpPr/>
          <p:nvPr/>
        </p:nvSpPr>
        <p:spPr>
          <a:xfrm>
            <a:off x="964734" y="1074927"/>
            <a:ext cx="4613946" cy="5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open (obj, project)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69E0-2737-4968-B974-ACF50C574BE7}"/>
              </a:ext>
            </a:extLst>
          </p:cNvPr>
          <p:cNvSpPr/>
          <p:nvPr/>
        </p:nvSpPr>
        <p:spPr>
          <a:xfrm>
            <a:off x="964733" y="1074927"/>
            <a:ext cx="897623" cy="413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Side</a:t>
            </a:r>
          </a:p>
          <a:p>
            <a:pPr algn="ctr"/>
            <a:r>
              <a:rPr lang="en-US" altLang="ko-KR" dirty="0"/>
              <a:t>Bar </a:t>
            </a:r>
          </a:p>
        </p:txBody>
      </p:sp>
    </p:spTree>
    <p:extLst>
      <p:ext uri="{BB962C8B-B14F-4D97-AF65-F5344CB8AC3E}">
        <p14:creationId xmlns:p14="http://schemas.microsoft.com/office/powerpoint/2010/main" val="12658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E8B200-2F1B-49A9-B601-C2552F1F2F83}"/>
              </a:ext>
            </a:extLst>
          </p:cNvPr>
          <p:cNvSpPr/>
          <p:nvPr/>
        </p:nvSpPr>
        <p:spPr>
          <a:xfrm>
            <a:off x="723900" y="666750"/>
            <a:ext cx="10782300" cy="525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Mesh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B61FE-B0A8-461A-B10C-532192DE0C14}"/>
              </a:ext>
            </a:extLst>
          </p:cNvPr>
          <p:cNvSpPr/>
          <p:nvPr/>
        </p:nvSpPr>
        <p:spPr>
          <a:xfrm>
            <a:off x="723900" y="666749"/>
            <a:ext cx="3722266" cy="224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dirty="0"/>
              <a:t>File open/save </a:t>
            </a:r>
          </a:p>
          <a:p>
            <a:pPr lvl="1" algn="ctr"/>
            <a:r>
              <a:rPr lang="en-US" altLang="ko-KR" dirty="0"/>
              <a:t>(obj, project)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1F51C-D4D1-4382-8C09-54E41B691744}"/>
              </a:ext>
            </a:extLst>
          </p:cNvPr>
          <p:cNvSpPr/>
          <p:nvPr/>
        </p:nvSpPr>
        <p:spPr>
          <a:xfrm>
            <a:off x="723900" y="2906964"/>
            <a:ext cx="3722265" cy="301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dirty="0"/>
              <a:t>Explain</a:t>
            </a:r>
            <a:r>
              <a:rPr lang="ko-KR" altLang="en-US" dirty="0"/>
              <a:t> </a:t>
            </a:r>
            <a:endParaRPr lang="en-US" altLang="ko-KR" dirty="0"/>
          </a:p>
          <a:p>
            <a:pPr lvl="1"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69E0-2737-4968-B974-ACF50C574BE7}"/>
              </a:ext>
            </a:extLst>
          </p:cNvPr>
          <p:cNvSpPr/>
          <p:nvPr/>
        </p:nvSpPr>
        <p:spPr>
          <a:xfrm>
            <a:off x="723900" y="666751"/>
            <a:ext cx="897623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Side</a:t>
            </a:r>
          </a:p>
          <a:p>
            <a:pPr algn="ctr"/>
            <a:r>
              <a:rPr lang="en-US" altLang="ko-KR" dirty="0"/>
              <a:t>Bar </a:t>
            </a:r>
          </a:p>
        </p:txBody>
      </p:sp>
    </p:spTree>
    <p:extLst>
      <p:ext uri="{BB962C8B-B14F-4D97-AF65-F5344CB8AC3E}">
        <p14:creationId xmlns:p14="http://schemas.microsoft.com/office/powerpoint/2010/main" val="8821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40E960-75CD-4CAE-B36B-B0AF7C6ED337}"/>
              </a:ext>
            </a:extLst>
          </p:cNvPr>
          <p:cNvSpPr/>
          <p:nvPr/>
        </p:nvSpPr>
        <p:spPr>
          <a:xfrm>
            <a:off x="7909960" y="2792955"/>
            <a:ext cx="2965744" cy="228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DeformationIteration</a:t>
            </a:r>
            <a:endParaRPr lang="en-US" altLang="ko-KR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4FF83C-6D74-4A29-8D1C-CA4E95ACD7DA}"/>
              </a:ext>
            </a:extLst>
          </p:cNvPr>
          <p:cNvSpPr/>
          <p:nvPr/>
        </p:nvSpPr>
        <p:spPr>
          <a:xfrm>
            <a:off x="593525" y="432025"/>
            <a:ext cx="1101756" cy="260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r>
              <a:rPr lang="ko-KR" altLang="en-US" sz="1200" dirty="0"/>
              <a:t> </a:t>
            </a: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89A50EF4-ABBC-4E8F-AB7E-3F295C402750}"/>
              </a:ext>
            </a:extLst>
          </p:cNvPr>
          <p:cNvSpPr/>
          <p:nvPr/>
        </p:nvSpPr>
        <p:spPr>
          <a:xfrm>
            <a:off x="236020" y="841511"/>
            <a:ext cx="1822630" cy="51332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사용되는</a:t>
            </a:r>
            <a:r>
              <a:rPr lang="en-US" altLang="ko-KR" sz="1200" dirty="0"/>
              <a:t> </a:t>
            </a:r>
            <a:r>
              <a:rPr lang="ko-KR" altLang="en-US" sz="1200" dirty="0"/>
              <a:t>변수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Button, state, x, y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D554A0-7190-406F-BAE6-8A713B74C5C6}"/>
              </a:ext>
            </a:extLst>
          </p:cNvPr>
          <p:cNvSpPr/>
          <p:nvPr/>
        </p:nvSpPr>
        <p:spPr>
          <a:xfrm>
            <a:off x="8400570" y="2201617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Projection_helper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1CD00D-9F1C-41BB-90DA-041E96B00E12}"/>
              </a:ext>
            </a:extLst>
          </p:cNvPr>
          <p:cNvSpPr/>
          <p:nvPr/>
        </p:nvSpPr>
        <p:spPr>
          <a:xfrm>
            <a:off x="9480844" y="3141226"/>
            <a:ext cx="1161388" cy="351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CalR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62C8BB-875D-449C-B3EB-7D485A9A73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144403" y="692093"/>
            <a:ext cx="2932" cy="149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6E0B4F-18DA-4AC0-94F6-13671E02B92B}"/>
              </a:ext>
            </a:extLst>
          </p:cNvPr>
          <p:cNvSpPr/>
          <p:nvPr/>
        </p:nvSpPr>
        <p:spPr>
          <a:xfrm>
            <a:off x="8799286" y="6451884"/>
            <a:ext cx="1187092" cy="260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Display</a:t>
            </a:r>
            <a:r>
              <a:rPr lang="ko-KR" altLang="en-US" sz="1200" dirty="0"/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1D82E1-0CFC-41D6-814D-659F5EE30C2D}"/>
              </a:ext>
            </a:extLst>
          </p:cNvPr>
          <p:cNvSpPr/>
          <p:nvPr/>
        </p:nvSpPr>
        <p:spPr>
          <a:xfrm>
            <a:off x="7972070" y="5850904"/>
            <a:ext cx="2841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ReconstructModel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52C588-E022-44D9-A2A9-12BF4A60D960}"/>
              </a:ext>
            </a:extLst>
          </p:cNvPr>
          <p:cNvSpPr/>
          <p:nvPr/>
        </p:nvSpPr>
        <p:spPr>
          <a:xfrm>
            <a:off x="8150893" y="3141226"/>
            <a:ext cx="1096479" cy="351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CalE</a:t>
            </a:r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D20CC75-5A1D-456E-9BC3-A5A9F71F0EA9}"/>
              </a:ext>
            </a:extLst>
          </p:cNvPr>
          <p:cNvSpPr/>
          <p:nvPr/>
        </p:nvSpPr>
        <p:spPr>
          <a:xfrm>
            <a:off x="8220630" y="3669640"/>
            <a:ext cx="2421602" cy="12818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168F96-9208-4A07-9113-BDF702A77FCF}"/>
              </a:ext>
            </a:extLst>
          </p:cNvPr>
          <p:cNvSpPr/>
          <p:nvPr/>
        </p:nvSpPr>
        <p:spPr>
          <a:xfrm>
            <a:off x="8400570" y="3816577"/>
            <a:ext cx="2081900" cy="991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LeastSquareSolver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2E083-050C-46AC-825B-077CD011617F}"/>
              </a:ext>
            </a:extLst>
          </p:cNvPr>
          <p:cNvSpPr txBox="1"/>
          <p:nvPr/>
        </p:nvSpPr>
        <p:spPr>
          <a:xfrm>
            <a:off x="158020" y="5731339"/>
            <a:ext cx="743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Mouse function</a:t>
            </a:r>
          </a:p>
          <a:p>
            <a:r>
              <a:rPr lang="en-US" altLang="ko-KR" sz="1200" b="1" dirty="0"/>
              <a:t>   (</a:t>
            </a:r>
            <a:r>
              <a:rPr lang="ko-KR" altLang="en-US" sz="1200" b="1" dirty="0"/>
              <a:t>각 함수를 통해 알고리즘이 동작되는 과정과 </a:t>
            </a:r>
            <a:endParaRPr lang="en-US" altLang="ko-KR" sz="1200" b="1" dirty="0"/>
          </a:p>
          <a:p>
            <a:r>
              <a:rPr lang="en-US" altLang="ko-KR" sz="1200" b="1" dirty="0"/>
              <a:t>   Callback </a:t>
            </a:r>
            <a:r>
              <a:rPr lang="ko-KR" altLang="en-US" sz="1200" b="1" dirty="0"/>
              <a:t>함수를 통해 실제 </a:t>
            </a:r>
            <a:r>
              <a:rPr lang="en-US" altLang="ko-KR" sz="1200" b="1" dirty="0"/>
              <a:t>Mesh </a:t>
            </a:r>
            <a:r>
              <a:rPr lang="ko-KR" altLang="en-US" sz="1200" b="1" dirty="0"/>
              <a:t>변형에 반영되는 과정 보여 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34CC3-366C-4EF9-9CDB-3BF56BF56855}"/>
              </a:ext>
            </a:extLst>
          </p:cNvPr>
          <p:cNvSpPr txBox="1"/>
          <p:nvPr/>
        </p:nvSpPr>
        <p:spPr>
          <a:xfrm>
            <a:off x="8580930" y="2802597"/>
            <a:ext cx="206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DeformationIteration</a:t>
            </a:r>
            <a:endParaRPr lang="ko-KR" altLang="en-US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B3745CE-992A-4E36-8AC1-B0D0A62CF28D}"/>
              </a:ext>
            </a:extLst>
          </p:cNvPr>
          <p:cNvSpPr/>
          <p:nvPr/>
        </p:nvSpPr>
        <p:spPr>
          <a:xfrm>
            <a:off x="8400570" y="5290112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CalError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514DD0F-B1E5-4CC8-A64D-B14EEB94AFBE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9392832" y="6172566"/>
            <a:ext cx="0" cy="27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CDE252-F688-4F1F-BFF6-D2619A50EEC9}"/>
              </a:ext>
            </a:extLst>
          </p:cNvPr>
          <p:cNvCxnSpPr>
            <a:cxnSpLocks/>
            <a:stCxn id="43" idx="2"/>
            <a:endCxn id="13" idx="0"/>
          </p:cNvCxnSpPr>
          <p:nvPr/>
        </p:nvCxnSpPr>
        <p:spPr>
          <a:xfrm>
            <a:off x="9392832" y="5611774"/>
            <a:ext cx="0" cy="239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F0262F5-F13A-4311-A9AE-F2BB85921D6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9392832" y="2523279"/>
            <a:ext cx="0" cy="269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1094CAF-30FC-4446-B620-F4837B21783A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9392832" y="5074640"/>
            <a:ext cx="0" cy="21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EABC940C-4685-4A39-8D5E-369E19C91CF5}"/>
              </a:ext>
            </a:extLst>
          </p:cNvPr>
          <p:cNvSpPr/>
          <p:nvPr/>
        </p:nvSpPr>
        <p:spPr>
          <a:xfrm>
            <a:off x="8132619" y="1553426"/>
            <a:ext cx="2520424" cy="36149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Deform Mode</a:t>
            </a:r>
            <a:endParaRPr lang="ko-KR" altLang="en-US" sz="1200" dirty="0"/>
          </a:p>
        </p:txBody>
      </p: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E321BB9F-701E-4BBF-92DD-C108FDFF957A}"/>
              </a:ext>
            </a:extLst>
          </p:cNvPr>
          <p:cNvSpPr/>
          <p:nvPr/>
        </p:nvSpPr>
        <p:spPr>
          <a:xfrm>
            <a:off x="1762105" y="1533497"/>
            <a:ext cx="2651938" cy="36149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Select Mode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216FE30-E64A-4E48-9B83-7972A5400122}"/>
              </a:ext>
            </a:extLst>
          </p:cNvPr>
          <p:cNvCxnSpPr>
            <a:cxnSpLocks/>
            <a:stCxn id="95" idx="2"/>
            <a:endCxn id="7" idx="0"/>
          </p:cNvCxnSpPr>
          <p:nvPr/>
        </p:nvCxnSpPr>
        <p:spPr>
          <a:xfrm>
            <a:off x="9392831" y="1914923"/>
            <a:ext cx="1" cy="28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58D3B10-0F0C-42C3-A879-9AE2D156DCE0}"/>
              </a:ext>
            </a:extLst>
          </p:cNvPr>
          <p:cNvCxnSpPr>
            <a:cxnSpLocks/>
            <a:stCxn id="103" idx="2"/>
            <a:endCxn id="127" idx="0"/>
          </p:cNvCxnSpPr>
          <p:nvPr/>
        </p:nvCxnSpPr>
        <p:spPr>
          <a:xfrm>
            <a:off x="3088074" y="1894994"/>
            <a:ext cx="0" cy="3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962C9A3A-E337-453C-B704-44136FE0F83C}"/>
              </a:ext>
            </a:extLst>
          </p:cNvPr>
          <p:cNvSpPr/>
          <p:nvPr/>
        </p:nvSpPr>
        <p:spPr>
          <a:xfrm>
            <a:off x="4862544" y="1533497"/>
            <a:ext cx="2735316" cy="36149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Select Handle</a:t>
            </a:r>
            <a:endParaRPr lang="ko-KR" altLang="en-US" sz="12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ACE767B-4C4C-44E8-BC52-38EB4B4F1DAD}"/>
              </a:ext>
            </a:extLst>
          </p:cNvPr>
          <p:cNvSpPr/>
          <p:nvPr/>
        </p:nvSpPr>
        <p:spPr>
          <a:xfrm>
            <a:off x="5248594" y="2248900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Projection_helper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742C872-D168-43CE-9ABD-BC5222C06734}"/>
              </a:ext>
            </a:extLst>
          </p:cNvPr>
          <p:cNvSpPr/>
          <p:nvPr/>
        </p:nvSpPr>
        <p:spPr>
          <a:xfrm>
            <a:off x="2095812" y="2249640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Projection_helper</a:t>
            </a:r>
            <a:endParaRPr lang="ko-KR" altLang="en-US" sz="12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446E3DE-FC3B-4981-A9D1-7D34D8661A6E}"/>
              </a:ext>
            </a:extLst>
          </p:cNvPr>
          <p:cNvCxnSpPr>
            <a:cxnSpLocks/>
            <a:stCxn id="115" idx="2"/>
            <a:endCxn id="126" idx="0"/>
          </p:cNvCxnSpPr>
          <p:nvPr/>
        </p:nvCxnSpPr>
        <p:spPr>
          <a:xfrm>
            <a:off x="6230202" y="1894994"/>
            <a:ext cx="10654" cy="35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5BEE55-00FF-453A-B986-438B0CB11885}"/>
              </a:ext>
            </a:extLst>
          </p:cNvPr>
          <p:cNvSpPr/>
          <p:nvPr/>
        </p:nvSpPr>
        <p:spPr>
          <a:xfrm>
            <a:off x="2095812" y="2925948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(exe) Select</a:t>
            </a:r>
            <a:r>
              <a:rPr lang="ko-KR" altLang="en-US" sz="1200" dirty="0"/>
              <a:t> </a:t>
            </a:r>
            <a:r>
              <a:rPr lang="en-US" altLang="ko-KR" sz="1200"/>
              <a:t>Vertex</a:t>
            </a:r>
            <a:endParaRPr lang="ko-KR" altLang="en-US" sz="12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40B24E6-7B9D-4FE7-ABA2-E705094EDE48}"/>
              </a:ext>
            </a:extLst>
          </p:cNvPr>
          <p:cNvCxnSpPr>
            <a:cxnSpLocks/>
            <a:stCxn id="127" idx="2"/>
            <a:endCxn id="134" idx="0"/>
          </p:cNvCxnSpPr>
          <p:nvPr/>
        </p:nvCxnSpPr>
        <p:spPr>
          <a:xfrm>
            <a:off x="3088074" y="2571302"/>
            <a:ext cx="0" cy="3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CF509A1-F6E6-44FF-B8E1-E062DA968CEA}"/>
              </a:ext>
            </a:extLst>
          </p:cNvPr>
          <p:cNvSpPr/>
          <p:nvPr/>
        </p:nvSpPr>
        <p:spPr>
          <a:xfrm>
            <a:off x="5248594" y="2988056"/>
            <a:ext cx="1984524" cy="32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(exe) Grab Vertex</a:t>
            </a:r>
            <a:endParaRPr lang="ko-KR" altLang="en-US" sz="12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3FB439D-D739-42E3-9F16-8080E3C2C293}"/>
              </a:ext>
            </a:extLst>
          </p:cNvPr>
          <p:cNvCxnSpPr>
            <a:cxnSpLocks/>
            <a:stCxn id="126" idx="2"/>
            <a:endCxn id="139" idx="0"/>
          </p:cNvCxnSpPr>
          <p:nvPr/>
        </p:nvCxnSpPr>
        <p:spPr>
          <a:xfrm>
            <a:off x="6240856" y="2570562"/>
            <a:ext cx="0" cy="41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5C189D6-4608-46F4-A7EC-DF4ECB1B05EE}"/>
              </a:ext>
            </a:extLst>
          </p:cNvPr>
          <p:cNvCxnSpPr>
            <a:cxnSpLocks/>
            <a:stCxn id="115" idx="3"/>
            <a:endCxn id="95" idx="1"/>
          </p:cNvCxnSpPr>
          <p:nvPr/>
        </p:nvCxnSpPr>
        <p:spPr>
          <a:xfrm>
            <a:off x="7597860" y="1714246"/>
            <a:ext cx="534759" cy="19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00C8016-C795-4D31-B29B-14819B121CF1}"/>
              </a:ext>
            </a:extLst>
          </p:cNvPr>
          <p:cNvCxnSpPr>
            <a:cxnSpLocks/>
            <a:stCxn id="103" idx="3"/>
            <a:endCxn id="115" idx="1"/>
          </p:cNvCxnSpPr>
          <p:nvPr/>
        </p:nvCxnSpPr>
        <p:spPr>
          <a:xfrm>
            <a:off x="4414043" y="1714246"/>
            <a:ext cx="448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0700FCE-E124-4C6C-8EED-3176F4B9499C}"/>
              </a:ext>
            </a:extLst>
          </p:cNvPr>
          <p:cNvCxnSpPr>
            <a:cxnSpLocks/>
            <a:stCxn id="6" idx="3"/>
            <a:endCxn id="103" idx="1"/>
          </p:cNvCxnSpPr>
          <p:nvPr/>
        </p:nvCxnSpPr>
        <p:spPr>
          <a:xfrm>
            <a:off x="1083169" y="1354837"/>
            <a:ext cx="678936" cy="35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C374B7-50A2-44F7-BD24-12D548622B63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9247372" y="3316958"/>
            <a:ext cx="233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F2C796C-2A9C-47DA-9BA1-898CEF42EFD0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9431431" y="3492690"/>
            <a:ext cx="630107" cy="176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1354759-EE1B-40BB-868F-8331F5A3F976}"/>
              </a:ext>
            </a:extLst>
          </p:cNvPr>
          <p:cNvSpPr/>
          <p:nvPr/>
        </p:nvSpPr>
        <p:spPr>
          <a:xfrm>
            <a:off x="8581359" y="4270172"/>
            <a:ext cx="1720322" cy="351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ExeCholeskySolver</a:t>
            </a:r>
            <a:endParaRPr lang="ko-KR" altLang="en-US" sz="12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328C10D7-2A8B-404C-9F66-BF70B15CFAE6}"/>
              </a:ext>
            </a:extLst>
          </p:cNvPr>
          <p:cNvSpPr/>
          <p:nvPr/>
        </p:nvSpPr>
        <p:spPr>
          <a:xfrm>
            <a:off x="6167618" y="4683901"/>
            <a:ext cx="1582580" cy="5510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Err &gt;</a:t>
            </a:r>
          </a:p>
          <a:p>
            <a:pPr algn="ctr"/>
            <a:r>
              <a:rPr lang="en-US" altLang="ko-KR" sz="1200" dirty="0"/>
              <a:t> </a:t>
            </a:r>
            <a:r>
              <a:rPr lang="en-US" altLang="ko-KR" sz="1200" dirty="0" err="1"/>
              <a:t>err_limit</a:t>
            </a:r>
            <a:endParaRPr lang="ko-KR" altLang="en-US" sz="1200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B8BA84B-BA68-4D4C-8C91-62B6630DAF3B}"/>
              </a:ext>
            </a:extLst>
          </p:cNvPr>
          <p:cNvCxnSpPr>
            <a:cxnSpLocks/>
            <a:stCxn id="13" idx="1"/>
            <a:endCxn id="3" idx="2"/>
          </p:cNvCxnSpPr>
          <p:nvPr/>
        </p:nvCxnSpPr>
        <p:spPr>
          <a:xfrm rot="10800000">
            <a:off x="6958908" y="5234909"/>
            <a:ext cx="1013162" cy="776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D0468857-373C-4B7F-82B9-66652210545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7059383" y="3833324"/>
            <a:ext cx="750103" cy="9510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116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ChoYejin</dc:creator>
  <cp:lastModifiedBy>ChoYejin</cp:lastModifiedBy>
  <cp:revision>24</cp:revision>
  <dcterms:created xsi:type="dcterms:W3CDTF">2022-04-27T13:13:12Z</dcterms:created>
  <dcterms:modified xsi:type="dcterms:W3CDTF">2022-06-21T06:47:56Z</dcterms:modified>
</cp:coreProperties>
</file>