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5775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77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2B545-5BC7-43AC-9441-EB6AC7668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485F26-ABB4-4766-9850-B772DEA4F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C39F0B-CD51-435F-A735-3E353944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48B0-4EA0-4972-AA59-6057EE806165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4892E9-5A29-4AE3-BD86-6357A6D1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B73F9D-0285-414E-BC53-CE277754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5A36-8184-4D35-9781-580BB5407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91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C8C77-F9CF-41AD-8848-00C67089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1F83C8-9737-404C-9AFA-01F10A33D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EE437-2024-492D-9DEF-40B0D08EA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48B0-4EA0-4972-AA59-6057EE806165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7AE2E5-B413-4713-BDAD-CB731EE1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F16126-BEA5-4063-91B0-A31A4720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5A36-8184-4D35-9781-580BB5407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3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C29E6F-9F5F-4F6F-89F4-DB6D1F048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3688F1-0444-4F22-95E5-3E3211522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4CE757-039C-43A3-A237-BB01A79DE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48B0-4EA0-4972-AA59-6057EE806165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EDFFB8-A881-4FA2-B68C-49565D0A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A4052-A287-4CD3-BF8C-3F6DC952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5A36-8184-4D35-9781-580BB5407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57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D0C6-3A35-48C9-A5FE-1F69944B2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C3747-5634-4A50-A4E6-7EE1C261F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40C736-446A-4987-BE99-CAD1855C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48B0-4EA0-4972-AA59-6057EE806165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C1924-54CB-4AA4-A224-85879183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97E683-B264-4699-AC12-38BDB5BB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5A36-8184-4D35-9781-580BB5407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3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3377E-0E4A-474C-9F54-2509FB55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3AB71E-307C-47E8-897F-F86CE250F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123D0F-1C48-4601-917A-1A2CEC53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48B0-4EA0-4972-AA59-6057EE806165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35F17-C5C8-4BBF-957A-BB38309E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8A4ACC-710A-4F8D-9922-D207D650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5A36-8184-4D35-9781-580BB5407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83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59FB7-49A7-4A9B-A8E6-94498528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3B9BD2-94CE-4ACD-AA53-33963B476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C2F01-9B4B-47DE-B370-8874535BB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4EFBE-B429-4EDD-A452-7B23E247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48B0-4EA0-4972-AA59-6057EE806165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F1F062-1371-44F4-AF41-4908C72D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A940C3-8C78-4483-9763-1858FC61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5A36-8184-4D35-9781-580BB5407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90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D20BB-0C07-4B93-8E5C-43BAD8CD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E9DCE6-2537-4ABB-8AA2-EAF2C56F0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27B6E2-501F-4CBF-9106-24A99A384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9723E6-4DBF-47EC-907A-4BBC630B4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D5E63F-BC34-4865-A0C4-919D3CBAC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BACFFE-B0DA-4C03-8CA4-1F51093E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48B0-4EA0-4972-AA59-6057EE806165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326876-65C3-4360-9107-A826172D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09071B-541F-4695-91E4-61F188D6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5A36-8184-4D35-9781-580BB5407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40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C9701-DA23-48E5-82D4-3B2E3669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27981B-DD45-44A0-9355-3C1EBBE8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48B0-4EA0-4972-AA59-6057EE806165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2B5017-8B2F-4D08-8C52-4726F929C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569AB8-E54F-4534-B6E4-E3DBCB02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5A36-8184-4D35-9781-580BB5407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01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857655-F7DD-4713-8FD3-40211BA4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48B0-4EA0-4972-AA59-6057EE806165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890661-2040-4616-B262-CF5F46A4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FCCC8A-4E11-402E-B661-95BE1572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5A36-8184-4D35-9781-580BB5407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24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11AB6-295C-427B-8076-96C149323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A0AFA-77D9-4C91-8B3D-E3A8DC9A7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E29C41-7861-4BE4-AC59-03F1D4582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8D3BD8-B32E-44EC-B8B0-885F0781F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48B0-4EA0-4972-AA59-6057EE806165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4C6F30-C53F-48ED-8B63-59E80A11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3D5D74-2410-4FD1-93AA-38DA13512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5A36-8184-4D35-9781-580BB5407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8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43104-170C-45AA-8BE7-3C9B0DDEF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E53C58-0A39-48EA-BC2C-ED14CD974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A44EF1-9011-440F-9570-0D6156994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279B53-EC5F-40F4-9952-755238AE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48B0-4EA0-4972-AA59-6057EE806165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A0265D-BDD6-4048-A6C1-10D1D9ED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EDEBB6-B8D9-4DE7-9536-4578EB45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5A36-8184-4D35-9781-580BB5407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43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47B2A1-7292-4963-85B5-9F8FE651D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3CC283-6C59-4415-B055-7A528660F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7BA36-0494-40A7-9B98-71F17508D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248B0-4EA0-4972-AA59-6057EE806165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E05290-5D02-4F83-A344-2586ECDE7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7208D9-D282-4F85-9172-2621A459C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E5A36-8184-4D35-9781-580BB5407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97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ADC45-F2B7-4281-BAE8-5C5A5FEE8B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블로그 제작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B17C03-97B7-4F3A-ADB1-BC61D22A4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b="1" dirty="0"/>
              <a:t>2202 </a:t>
            </a:r>
            <a:r>
              <a:rPr lang="ko-KR" altLang="en-US" sz="1800" b="1" dirty="0"/>
              <a:t>프로토타입 제작 </a:t>
            </a:r>
            <a:r>
              <a:rPr lang="en-US" altLang="ko-KR" sz="1800" b="1" dirty="0"/>
              <a:t>(</a:t>
            </a:r>
            <a:r>
              <a:rPr lang="en-US" altLang="ko-KR" sz="1800" b="1" dirty="0" err="1"/>
              <a:t>ver</a:t>
            </a:r>
            <a:r>
              <a:rPr lang="en-US" altLang="ko-KR" sz="1800" b="1" dirty="0"/>
              <a:t> 2.0)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71494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40484B9-653A-461F-9DF5-D2F38DE2EA3C}"/>
              </a:ext>
            </a:extLst>
          </p:cNvPr>
          <p:cNvSpPr/>
          <p:nvPr/>
        </p:nvSpPr>
        <p:spPr>
          <a:xfrm>
            <a:off x="0" y="2791766"/>
            <a:ext cx="12192000" cy="35893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AF40D7-3BE1-4319-9154-A4E759AB77B6}"/>
              </a:ext>
            </a:extLst>
          </p:cNvPr>
          <p:cNvSpPr txBox="1"/>
          <p:nvPr/>
        </p:nvSpPr>
        <p:spPr>
          <a:xfrm>
            <a:off x="5307105" y="3343048"/>
            <a:ext cx="140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PRODUCTS</a:t>
            </a:r>
            <a:endParaRPr lang="ko-KR" altLang="en-US" b="1" dirty="0"/>
          </a:p>
        </p:txBody>
      </p:sp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4AD22216-CD7C-486E-AE67-084315458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287" y="4135773"/>
            <a:ext cx="2307789" cy="230778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5AC8973-8888-4CD2-834B-72E8DF6EC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683" y="3994850"/>
            <a:ext cx="2589633" cy="2589633"/>
          </a:xfrm>
          <a:prstGeom prst="rect">
            <a:avLst/>
          </a:prstGeom>
        </p:spPr>
      </p:pic>
      <p:pic>
        <p:nvPicPr>
          <p:cNvPr id="28" name="그림 27" descr="케이스, 액세서리이(가) 표시된 사진&#10;&#10;자동 생성된 설명">
            <a:extLst>
              <a:ext uri="{FF2B5EF4-FFF2-40B4-BE49-F238E27FC236}">
                <a16:creationId xmlns:a16="http://schemas.microsoft.com/office/drawing/2014/main" id="{2AF36FF7-B39E-4521-AAEB-29451EFF9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81" y="3929723"/>
            <a:ext cx="1902745" cy="28541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1000496-75D5-4B0D-B567-013197243E68}"/>
              </a:ext>
            </a:extLst>
          </p:cNvPr>
          <p:cNvSpPr txBox="1"/>
          <p:nvPr/>
        </p:nvSpPr>
        <p:spPr>
          <a:xfrm>
            <a:off x="896153" y="3687073"/>
            <a:ext cx="2284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Galaxy</a:t>
            </a:r>
            <a:r>
              <a:rPr lang="ko-KR" altLang="en-US" sz="1400" dirty="0"/>
              <a:t> </a:t>
            </a:r>
            <a:r>
              <a:rPr lang="en-US" altLang="ko-KR" sz="1400" dirty="0"/>
              <a:t>S21_Phone</a:t>
            </a:r>
            <a:r>
              <a:rPr lang="ko-KR" altLang="en-US" sz="1400" dirty="0"/>
              <a:t> </a:t>
            </a:r>
            <a:r>
              <a:rPr lang="en-US" altLang="ko-KR" sz="1400" dirty="0"/>
              <a:t>Case_1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5F9CEF-F38E-421D-AB27-B10B7C186CEC}"/>
              </a:ext>
            </a:extLst>
          </p:cNvPr>
          <p:cNvSpPr txBox="1"/>
          <p:nvPr/>
        </p:nvSpPr>
        <p:spPr>
          <a:xfrm>
            <a:off x="5746649" y="3775835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CPU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CFB395-CF51-4274-A213-A85CE5A444C8}"/>
              </a:ext>
            </a:extLst>
          </p:cNvPr>
          <p:cNvSpPr txBox="1"/>
          <p:nvPr/>
        </p:nvSpPr>
        <p:spPr>
          <a:xfrm>
            <a:off x="9069362" y="3745209"/>
            <a:ext cx="2284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Galaxy</a:t>
            </a:r>
            <a:r>
              <a:rPr lang="ko-KR" altLang="en-US" sz="1400" dirty="0"/>
              <a:t> </a:t>
            </a:r>
            <a:r>
              <a:rPr lang="en-US" altLang="ko-KR" sz="1400" dirty="0"/>
              <a:t>S21_Phone</a:t>
            </a:r>
            <a:r>
              <a:rPr lang="ko-KR" altLang="en-US" sz="1400" dirty="0"/>
              <a:t> </a:t>
            </a:r>
            <a:r>
              <a:rPr lang="en-US" altLang="ko-KR" sz="1400" dirty="0"/>
              <a:t>Case_2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76920B-45BD-4A76-8121-8E6FA4474820}"/>
              </a:ext>
            </a:extLst>
          </p:cNvPr>
          <p:cNvSpPr/>
          <p:nvPr/>
        </p:nvSpPr>
        <p:spPr>
          <a:xfrm>
            <a:off x="1" y="-38670"/>
            <a:ext cx="12192000" cy="279176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6971D1-4118-49B4-AD5D-64CA3FD8CFE8}"/>
              </a:ext>
            </a:extLst>
          </p:cNvPr>
          <p:cNvSpPr txBox="1"/>
          <p:nvPr/>
        </p:nvSpPr>
        <p:spPr>
          <a:xfrm>
            <a:off x="519673" y="2804249"/>
            <a:ext cx="69762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Home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C3D9B9-F579-45FF-9837-CBB1B98CD44F}"/>
              </a:ext>
            </a:extLst>
          </p:cNvPr>
          <p:cNvSpPr txBox="1"/>
          <p:nvPr/>
        </p:nvSpPr>
        <p:spPr>
          <a:xfrm>
            <a:off x="1597183" y="2814616"/>
            <a:ext cx="534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9B628D-BF62-4AE1-97B0-78E8918FFBB6}"/>
              </a:ext>
            </a:extLst>
          </p:cNvPr>
          <p:cNvSpPr txBox="1"/>
          <p:nvPr/>
        </p:nvSpPr>
        <p:spPr>
          <a:xfrm>
            <a:off x="2511636" y="2804249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DCDC6C-DA49-41E7-B7D7-0DA425224D00}"/>
              </a:ext>
            </a:extLst>
          </p:cNvPr>
          <p:cNvSpPr txBox="1"/>
          <p:nvPr/>
        </p:nvSpPr>
        <p:spPr>
          <a:xfrm>
            <a:off x="3735020" y="2804249"/>
            <a:ext cx="749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BB93A60-58E2-4D7F-9454-DB61460F8B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855" y="19787"/>
            <a:ext cx="5418290" cy="2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8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4856</TotalTime>
  <Words>29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타이포_쌍문동 B</vt:lpstr>
      <vt:lpstr>Arial</vt:lpstr>
      <vt:lpstr>Office 테마</vt:lpstr>
      <vt:lpstr>블로그 제작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ChoYejin</dc:creator>
  <cp:lastModifiedBy>ChoYejin</cp:lastModifiedBy>
  <cp:revision>151</cp:revision>
  <dcterms:created xsi:type="dcterms:W3CDTF">2022-01-31T05:29:32Z</dcterms:created>
  <dcterms:modified xsi:type="dcterms:W3CDTF">2022-03-14T15:06:52Z</dcterms:modified>
</cp:coreProperties>
</file>