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86B9C-6CBA-46BA-98E2-F70791D2D896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B203E-817F-4B33-8FAC-BA8229D88C6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B203E-817F-4B33-8FAC-BA8229D88C64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DFEF-985B-4493-96C0-76106985E7BA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D1456B6-FEB4-4C7F-A422-21B3178A10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DFEF-985B-4493-96C0-76106985E7BA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56B6-FEB4-4C7F-A422-21B3178A10F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D1456B6-FEB4-4C7F-A422-21B3178A10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DFEF-985B-4493-96C0-76106985E7BA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DFEF-985B-4493-96C0-76106985E7BA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D1456B6-FEB4-4C7F-A422-21B3178A10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DFEF-985B-4493-96C0-76106985E7BA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D1456B6-FEB4-4C7F-A422-21B3178A10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8A3DFEF-985B-4493-96C0-76106985E7BA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56B6-FEB4-4C7F-A422-21B3178A10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DFEF-985B-4493-96C0-76106985E7BA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D1456B6-FEB4-4C7F-A422-21B3178A10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DFEF-985B-4493-96C0-76106985E7BA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D1456B6-FEB4-4C7F-A422-21B3178A10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DFEF-985B-4493-96C0-76106985E7BA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1456B6-FEB4-4C7F-A422-21B3178A10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D1456B6-FEB4-4C7F-A422-21B3178A10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DFEF-985B-4493-96C0-76106985E7BA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D1456B6-FEB4-4C7F-A422-21B3178A10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8A3DFEF-985B-4493-96C0-76106985E7BA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8A3DFEF-985B-4493-96C0-76106985E7BA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D1456B6-FEB4-4C7F-A422-21B3178A10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4405322"/>
          </a:xfrm>
        </p:spPr>
        <p:txBody>
          <a:bodyPr>
            <a:noAutofit/>
          </a:bodyPr>
          <a:lstStyle/>
          <a:p>
            <a:r>
              <a:rPr lang="en-US" sz="4800" dirty="0" smtClean="0"/>
              <a:t>Data Analysis and Insights for different page Optimization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cs typeface="Times New Roman" panose="02020603050405020304" pitchFamily="18" charset="0"/>
              </a:rPr>
              <a:t>Enhancing Organic </a:t>
            </a:r>
            <a:r>
              <a:rPr lang="en-US" sz="3400" dirty="0">
                <a:cs typeface="Times New Roman" panose="02020603050405020304" pitchFamily="18" charset="0"/>
              </a:rPr>
              <a:t>Search strategies </a:t>
            </a:r>
            <a:r>
              <a:rPr lang="en-US" sz="3400" dirty="0" smtClean="0">
                <a:cs typeface="Times New Roman" panose="02020603050405020304" pitchFamily="18" charset="0"/>
              </a:rPr>
              <a:t>can get high </a:t>
            </a:r>
            <a:r>
              <a:rPr lang="en-US" sz="3400" dirty="0">
                <a:cs typeface="Times New Roman" panose="02020603050405020304" pitchFamily="18" charset="0"/>
              </a:rPr>
              <a:t>conversion rate</a:t>
            </a:r>
            <a:r>
              <a:rPr lang="en-US" sz="3400" dirty="0" smtClean="0">
                <a:cs typeface="Times New Roman" panose="02020603050405020304" pitchFamily="18" charset="0"/>
              </a:rPr>
              <a:t>.</a:t>
            </a:r>
          </a:p>
          <a:p>
            <a:r>
              <a:rPr lang="en-US" sz="3400" dirty="0" smtClean="0">
                <a:cs typeface="Times New Roman" panose="02020603050405020304" pitchFamily="18" charset="0"/>
              </a:rPr>
              <a:t>Screen view event should be checked because it has high number of events but low users count. So it can attract more users by changing its strategy.</a:t>
            </a:r>
          </a:p>
          <a:p>
            <a:r>
              <a:rPr lang="en-US" sz="3400" dirty="0" smtClean="0">
                <a:cs typeface="Times New Roman" panose="02020603050405020304" pitchFamily="18" charset="0"/>
              </a:rPr>
              <a:t>By optimizing the </a:t>
            </a:r>
            <a:r>
              <a:rPr lang="en-US" sz="3400" dirty="0">
                <a:cs typeface="Times New Roman" panose="02020603050405020304" pitchFamily="18" charset="0"/>
              </a:rPr>
              <a:t>f</a:t>
            </a:r>
            <a:r>
              <a:rPr lang="en-US" sz="3400" dirty="0" smtClean="0">
                <a:cs typeface="Times New Roman" panose="02020603050405020304" pitchFamily="18" charset="0"/>
              </a:rPr>
              <a:t>lutter </a:t>
            </a:r>
            <a:r>
              <a:rPr lang="en-US" sz="3400" dirty="0" smtClean="0">
                <a:cs typeface="Times New Roman" panose="02020603050405020304" pitchFamily="18" charset="0"/>
              </a:rPr>
              <a:t>content you can attract more users and by considering the category with low views you can improve the conversion.</a:t>
            </a:r>
          </a:p>
          <a:p>
            <a:r>
              <a:rPr lang="en-IN" sz="3400" dirty="0" smtClean="0">
                <a:cs typeface="Times New Roman" panose="02020603050405020304" pitchFamily="18" charset="0"/>
              </a:rPr>
              <a:t>India is our priority, to target more cities like 2 tier city to get more conversions and investigate the reason for low conversions cities to improve conversions.</a:t>
            </a:r>
          </a:p>
          <a:p>
            <a:r>
              <a:rPr lang="en-IN" sz="3400" dirty="0" smtClean="0"/>
              <a:t>In gender, unknown category as consider as both gender. Run some campaign for specific for female to attractive conversion.</a:t>
            </a:r>
            <a:endParaRPr lang="en-US" sz="3400" dirty="0" smtClean="0">
              <a:cs typeface="Times New Roman" panose="02020603050405020304" pitchFamily="18" charset="0"/>
            </a:endParaRPr>
          </a:p>
          <a:p>
            <a:endParaRPr lang="en-US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250" dirty="0" smtClean="0"/>
              <a:t>In user interest, run more campaign related to </a:t>
            </a:r>
            <a:r>
              <a:rPr lang="en-US" sz="2250" dirty="0" smtClean="0"/>
              <a:t>Shoppers </a:t>
            </a:r>
            <a:r>
              <a:rPr lang="en-US" sz="2250" dirty="0"/>
              <a:t>Media &amp; Entertainment/Comics &amp; Animation Fans</a:t>
            </a:r>
            <a:r>
              <a:rPr lang="en-US" sz="2250" dirty="0" smtClean="0"/>
              <a:t> </a:t>
            </a:r>
            <a:r>
              <a:rPr lang="en-US" sz="2250" dirty="0"/>
              <a:t>Technology/Mobile Enthusiasts</a:t>
            </a:r>
            <a:r>
              <a:rPr lang="en-US" sz="2250" dirty="0" smtClean="0"/>
              <a:t> were can increase conversion rate, more attention to other category for session engagement.</a:t>
            </a:r>
          </a:p>
          <a:p>
            <a:r>
              <a:rPr lang="en-IN" sz="2250" dirty="0" smtClean="0"/>
              <a:t>In Age, unknown age have high values, so giving more option for age selection to identify the targeted audience. </a:t>
            </a:r>
            <a:r>
              <a:rPr lang="en-US" sz="2250" dirty="0" smtClean="0"/>
              <a:t>18-24 age group people is second highest so give more focus that audience for more conversions.</a:t>
            </a:r>
          </a:p>
          <a:p>
            <a:r>
              <a:rPr lang="en-US" sz="2250" dirty="0" smtClean="0"/>
              <a:t>In </a:t>
            </a:r>
            <a:r>
              <a:rPr lang="en-US" sz="2250" dirty="0" err="1" smtClean="0"/>
              <a:t>google</a:t>
            </a:r>
            <a:r>
              <a:rPr lang="en-US" sz="2250" dirty="0" smtClean="0"/>
              <a:t> ads, increase budget of this campaign ‘Video-AppInstall-PS-Jobs-11Jul22’ can improve </a:t>
            </a:r>
            <a:r>
              <a:rPr lang="en-US" sz="2250" dirty="0" smtClean="0"/>
              <a:t>performance.</a:t>
            </a:r>
          </a:p>
          <a:p>
            <a:r>
              <a:rPr lang="en-IN" sz="2250" dirty="0" smtClean="0"/>
              <a:t>Lowest performance was ‘</a:t>
            </a:r>
            <a:r>
              <a:rPr lang="en-US" sz="2250" dirty="0" smtClean="0"/>
              <a:t>App promotion-App-3’ investigate the mistake and enhance the campaign to performance improvement.</a:t>
            </a:r>
            <a:endParaRPr lang="en-US" sz="22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>Users and Traffic </a:t>
            </a:r>
            <a:r>
              <a:rPr lang="en-IN" sz="3600" b="1" dirty="0"/>
              <a:t>A</a:t>
            </a:r>
            <a:r>
              <a:rPr lang="en-IN" sz="3600" b="1" dirty="0" smtClean="0"/>
              <a:t>cquisition</a:t>
            </a:r>
            <a:endParaRPr lang="en-US" sz="3600" b="1" dirty="0"/>
          </a:p>
        </p:txBody>
      </p:sp>
      <p:pic>
        <p:nvPicPr>
          <p:cNvPr id="5" name="Content Placeholder 4" descr="UT_aqu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57200" y="1071547"/>
            <a:ext cx="8229600" cy="2571768"/>
          </a:xfrm>
        </p:spPr>
      </p:pic>
      <p:sp>
        <p:nvSpPr>
          <p:cNvPr id="6" name="TextBox 5"/>
          <p:cNvSpPr txBox="1"/>
          <p:nvPr/>
        </p:nvSpPr>
        <p:spPr>
          <a:xfrm>
            <a:off x="1428728" y="41433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21" y="3929066"/>
            <a:ext cx="8858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In user acquisition, a more number of new user comes in display channel and organic search.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In organic search engagement was higher than display.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In traffic </a:t>
            </a:r>
            <a:r>
              <a:rPr lang="en-IN" dirty="0" smtClean="0"/>
              <a:t>acquisition, highest number users comes in unassigned.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But user </a:t>
            </a:r>
            <a:r>
              <a:rPr lang="en-IN" dirty="0" smtClean="0"/>
              <a:t>acquisition has 44.07% and traffic acquisition has 43.42% of session engagement, it was higher than display and unassigned, so organic search has performed better.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Event and Conversions Report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4900618" cy="4768865"/>
          </a:xfrm>
        </p:spPr>
        <p:txBody>
          <a:bodyPr>
            <a:normAutofit/>
          </a:bodyPr>
          <a:lstStyle/>
          <a:p>
            <a:r>
              <a:rPr lang="en-IN" dirty="0" smtClean="0"/>
              <a:t>Total users in all event 2.21L.</a:t>
            </a:r>
          </a:p>
          <a:p>
            <a:r>
              <a:rPr lang="en-IN" dirty="0" smtClean="0"/>
              <a:t>The major users are comes in screen view, session start, first open and user engagement.</a:t>
            </a:r>
          </a:p>
          <a:p>
            <a:r>
              <a:rPr lang="en-IN" dirty="0" smtClean="0"/>
              <a:t>The total conversions of all event 1.93L.</a:t>
            </a:r>
          </a:p>
          <a:p>
            <a:r>
              <a:rPr lang="en-IN" dirty="0" smtClean="0"/>
              <a:t>In notification receive event only took 48% of conversions were done.</a:t>
            </a:r>
            <a:endParaRPr lang="en-US" dirty="0"/>
          </a:p>
        </p:txBody>
      </p:sp>
      <p:pic>
        <p:nvPicPr>
          <p:cNvPr id="4" name="Picture 3" descr="total us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426" y="1214422"/>
            <a:ext cx="3818574" cy="2357454"/>
          </a:xfrm>
          <a:prstGeom prst="rect">
            <a:avLst/>
          </a:prstGeom>
        </p:spPr>
      </p:pic>
      <p:pic>
        <p:nvPicPr>
          <p:cNvPr id="5" name="Picture 4" descr="con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8" y="3571876"/>
            <a:ext cx="3591874" cy="31432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b="1" dirty="0" smtClean="0"/>
              <a:t>Pages &amp; </a:t>
            </a:r>
            <a:r>
              <a:rPr lang="fr-FR" sz="3600" b="1" dirty="0" err="1" smtClean="0"/>
              <a:t>Screen</a:t>
            </a:r>
            <a:r>
              <a:rPr lang="fr-FR" sz="3600" b="1" dirty="0" smtClean="0"/>
              <a:t> Report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614866" cy="452596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Overall 2.97L views were gone in </a:t>
            </a:r>
            <a:r>
              <a:rPr lang="en-IN" dirty="0" smtClean="0"/>
              <a:t>Page and screen class </a:t>
            </a:r>
            <a:r>
              <a:rPr lang="en-IN" dirty="0" smtClean="0"/>
              <a:t>.</a:t>
            </a:r>
          </a:p>
          <a:p>
            <a:r>
              <a:rPr lang="en-IN" dirty="0" smtClean="0"/>
              <a:t>Highest views of screen class is ‘flutter’ 1.54L.</a:t>
            </a:r>
          </a:p>
          <a:p>
            <a:r>
              <a:rPr lang="en-IN" dirty="0" smtClean="0"/>
              <a:t>Page and screen class conversions of ‘Not set’ </a:t>
            </a:r>
            <a:r>
              <a:rPr lang="en-US" b="0" i="0" dirty="0" smtClean="0">
                <a:effectLst/>
                <a:cs typeface="Times New Roman" panose="02020603050405020304" pitchFamily="18" charset="0"/>
              </a:rPr>
              <a:t>category was 88k, it took 98% of the total.</a:t>
            </a:r>
          </a:p>
          <a:p>
            <a:r>
              <a:rPr lang="en-IN" dirty="0" smtClean="0">
                <a:cs typeface="Times New Roman" panose="02020603050405020304" pitchFamily="18" charset="0"/>
              </a:rPr>
              <a:t>But it views was 0.</a:t>
            </a:r>
          </a:p>
          <a:p>
            <a:r>
              <a:rPr lang="en-IN" dirty="0" smtClean="0">
                <a:cs typeface="Times New Roman" panose="02020603050405020304" pitchFamily="18" charset="0"/>
              </a:rPr>
              <a:t>‘Login’ is the second highest conversion and followed by ‘flutter’.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714488"/>
            <a:ext cx="4000496" cy="414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Autofit/>
          </a:bodyPr>
          <a:lstStyle/>
          <a:p>
            <a:r>
              <a:rPr lang="fr-FR" sz="2800" b="1" dirty="0" smtClean="0"/>
              <a:t>Country and City-</a:t>
            </a:r>
            <a:r>
              <a:rPr lang="fr-FR" sz="2800" b="1" dirty="0" err="1" smtClean="0"/>
              <a:t>wise</a:t>
            </a:r>
            <a:r>
              <a:rPr lang="fr-FR" sz="2800" b="1" dirty="0" smtClean="0"/>
              <a:t> Report</a:t>
            </a:r>
            <a:endParaRPr lang="en-US" sz="2800" dirty="0"/>
          </a:p>
        </p:txBody>
      </p:sp>
      <p:sp>
        <p:nvSpPr>
          <p:cNvPr id="2050" name="AutoShape 2" descr="data:image/png;base64,iVBORw0KGgoAAAANSUhEUgAAAnsAAAI3CAYAAADjrp2AAAAAOXRFWHRTb2Z0d2FyZQBNYXRwbG90bGliIHZlcnNpb24zLjcuMSwgaHR0cHM6Ly9tYXRwbG90bGliLm9yZy/bCgiHAAAACXBIWXMAAA9hAAAPYQGoP6dpAABtFUlEQVR4nO3deVxN+eMG8Oe23Eppo0WjtAiRJbuxjxQaJsuMbcg+Y2Tf8kUly2DGOoxtUMzYx26GIYRkRFosEUrGKGslS6XO7w+/zrjKdkunezzv1+u+vt1zzr33OTXfPJ3zOZ+jEARBABERERHJkpbUAYiIiIjow2HZIyIiIpIxlj0iIiIiGWPZIyIiIpIxlj0iIiIiGWPZIyIiIpIxlj0iIiIiGWPZIyIiIpIxlj0iIiIiGWPZIyJSU3BwMBQKBc6cOSN1FCKi12LZI6ISExgYCIVCgXv37hW63tXVFa1atSrZUBrk6NGj6NKlC6ytraFUKmFpaYmOHTti+/btUkcDADx58gSBgYE4evSo1FGI6CUse0REGiAgIACtW7fG+fPn8c0332D58uUYP348MjMz0bVrV2zYsEHqiHjy5AmmTZvGskdUyuhIHYCISCrPnj2DUqmEllbp/rt327ZtCAoKQrdu3bBhwwbo6uqK68aPH48DBw4gJydHwoTqefz4MQwNDaWOQSR7pfs3HBF99H766SfUqFEDZcqUgZmZGerXr1/gKNatW7cwYMAAWFlZQU9PDzVq1MCaNWtUtjl69CgUCgU2bdqEKVOm4JNPPkGZMmWQkZGBnJwcTJs2Dc7OztDX10e5cuXQrFkzHDx48J0yPnnyBN988w3KlSsHY2Nj9O3bFw8fPhTX+/j4oHz58oUWMg8PD1StWvWN7z916lSYm5tjzZo1KkUvn6enJz7//HPx+Z07dzBw4EBYWVlBX18ftWvXRkhISKHfj1ePwiUlJUGhUCA4OFhc1q9fPxgZGeHWrVvw9vaGkZERLCwsMG7cOOTm5oqvs7CwAABMmzYNCoUCCoUCgYGBKu9x7do1dOjQAWXLlkXv3r0REBAAXV1d3L17t8B+DRkyBKampnj27Nkbvz9E9GY8skdEpdaqVaswYsQIdOvWDSNHjsSzZ88QGxuLv//+G7169QIApKamonHjxlAoFPD19YWFhQX+/PNPDBw4EBkZGRg1apTKe06fPh1KpRLjxo1DVlYWlEolAgMD8f3332PQoEFo2LAhMjIycObMGURFRaFt27Zvzenr6wtTU1MEBgbi8uXLWLZsGW7cuCEWqj59+mDdunU4cOCASilLSUnB4cOHERAQ8Nr3TkhIQHx8PAYMGICyZcu+NcvTp0/RqlUrXL16Fb6+vnBwcMDWrVvRr18/pKWlYeTIkW99j8Lk5ubC09MTjRo1wo8//ohDhw5h3rx5cHJywtChQ2FhYYFly5Zh6NCh6Ny5M7p06QIAqFWrlvgez58/h6enJ5o1a4Yff/wRZcqUQZMmTRAUFITNmzfD19dX3DY7Oxvbtm1D165doa+vr1ZmIvp/AhFRCQkICBAACHfv3i10fY0aNYSWLVuKz7/44guhRo0ab3zPgQMHChUqVBDu3bunsrxHjx6CiYmJ8OTJE0EQBOHIkSMCAMHR0VFclq927dqCl5fXe+/P2rVrBQBCvXr1hOzsbHH53LlzBQDCrl27BEEQhNzcXKFixYpC9+7dVV4/f/58QaFQCNevX3/tZ+zatUsAICxYsOCdMi1cuFAAIPz666/isuzsbKFJkyaCkZGRkJGRIQjCf9+PI0eOqLw+MTFRACCsXbtWXObj4yMAEIKCglS2dXNzE+rVqyc+v3v3rgBACAgIKJAr/z38/PwKrGvSpInQqFEjlWXbt28vNB8RvT+exiWiUsvU1BT//PMPIiMjC10vCAJ+//13dOzYEYIg4N69e+LD09MT6enpiIqKUnmNj48PDAwMCnzOhQsXkJCQoFbOIUOGqJxeHTp0KHR0dPDHH38AALS0tNC7d2/s3r0bjx49Erf77bff8Omnn8LBweG1752RkQEA73RUDwD++OMPWFtbo2fPnuIyXV1djBgxApmZmQgLC3uvfXvZt99+q/K8efPmuH79+nu9x9ChQwss69u3L/7++29cu3ZNXPbbb7/B1tYWLVu2VC8sEYlY9oioVFEoFOLXEydOhJGRERo2bAhnZ2cMGzYM4eHh4vq7d+8iLS0NK1euhIWFhcqjf//+AF6MX3tZYcUqKCgIaWlpqFKlCmrWrInx48cjNjb2nTM7OzurPDcyMkKFChWQlJQkLuvbty+ePn2KHTt2AAAuX76Ms2fPok+fPm98b2NjYwBQKYlvcuPGDTg7Oxe46MTFxUVcrw59fX1xTF4+MzMzlbGJb6Ojo4OKFSsWWN69e3fo6enht99+AwCkp6dj79696N27t8p/D0SkHpY9Iiox+WOvnj59Wuj6J0+eqIzPcnFxweXLl7Fp0yY0a9YMv//+O5o1ayaOccvLywMAfP311zh48GChj6ZNm6p8xqtH9QCgRYsWuHbtGtasWQNXV1f88ssvqFu3Ln755Zdi2W8AqF69OurVq4dff/0VAPDrr79CqVTiq6++euPrqlWrBgCIi4srtiwAXlui8i+4eJW2tnaRP1NPT6/QK5/NzMzw+eefi2Vv27ZtyMrKwtdff13kzyQilj0iKkGVKlUC8OKo1quePHmCmzdvitvkMzQ0RPfu3bF27VokJyfDy8sLM2fOxLNnz2BhYYGyZcsiNzcX7u7uhT4sLS3fKZu5uTn69++PjRs34ubNm6hVq5Z4JenbvHr6NzMzE7dv34a9vb3K8r59++Lw4cO4ffs2NmzYAC8vL5iZmb3xvatUqYKqVati165dyMzMfGuWSpUqISEhQSzC+eLj48X1AMTPTUtLU9lO3SN/wOsL5Lvo27cvrly5gsjISPz2229wc3NDjRo11H4/IvoPyx4RlZg2bdpAqVRi2bJlBcrIypUr8fz5c7Rv315cdv/+fZVtlEolqlevDkEQkJOTA21tbXTt2hW///47zp8/X+DzCpvOozCvfo6RkREqV66MrKysd3r9ypUrVaZVWbZsWYF9AYCePXtCoVBg5MiRuH79+jsfuZo2bRru37+PQYMG4fnz5wXW//XXX9i7dy8AoEOHDkhJScHmzZvF9c+fP8dPP/0EIyMjcQxcpUqVoK2tjWPHjqm8188///xOmQpTpkwZAAUL5Lto3749ypcvjzlz5iAsLIxH9YiKEadeIaISY2lpCX9/f0yZMgUtWrRAp06dUKZMGZw8eRIbN26Eh4cHOnbsKG7v4eEBa2trNG3aFFZWVrh06RKWLFkCLy8v8YKF2bNn48iRI2jUqBEGDx6M6tWr48GDB4iKisKhQ4fw4MGDt+aqXr06WrVqhXr16sHc3BxnzpzBtm3bVKYCeZPs7Gy0adMGX331FS5fvoyff/4ZzZo1Q6dOnVS2s7CwQLt27bB161aYmprCy8vrnd6/e/fuiIuLw8yZM3Hu3Dn07NkTlSpVwv3797F//36EhoaKcw8OGTIEK1asQL9+/XD27FnY29tj27ZtCA8Px8KFC8Xvm4mJCb788kv89NNPUCgUcHJywt69ewuMcXwfBgYGqF69OjZv3owqVarA3Nwcrq6ucHV1fetrdXV10aNHDyxZsgTa2toqF5gQURFJfDUwEX2Efv31V6Fx48aCoaGhoKenJ1SrVk2YNm2a8OzZM5XtVqxYIbRo0UIoV66coKenJzg5OQnjx48X0tPTVbZLTU0Vhg0bJtja2gq6urqCtbW10KZNG2HlypXiNvlTjWzdurVAnhkzZggNGzYUTE1NBQMDA6FatWrCzJkzVaZTKUz+1CthYWHCkCFDBDMzM8HIyEjo3bu3cP/+/UJfs2XLFgGAMGTIkHf9dolCQ0OFL774QrC0tBR0dHQECwsLoWPHjuIULy9/P/r37y+UL19eUCqVQs2aNVWmUsl39+5doWvXrkKZMmUEMzMz4ZtvvhHOnz9f6NQrhoaGBV6fP5XOy06ePCnUq1dPUCqVKtOwvO49Xnb69GkBgODh4fFu3xAieicKQRAECbsmEdFHZdeuXfD29saxY8fQvHlzqeOUKjExMahTpw7WrVv31quUiejdccweEVEJWrVqFRwdHdGsWTOpo5Q6q1atgpGRkXj3DSIqHhyzR0RUAjZt2oTY2Fjs27cPixYt4vxxL9mzZw8uXryIlStXwtfXF4aGhlJHIpIVnsYlIioBCoUCRkZG6N69O5YvXw4dHf6tnc/e3h6pqanw9PTE+vXr3/luIUT0blj2iIiIiGSMY/aIiIiIZIznEYpJXl4e/v33X5QtW5ZjcYiIiOiDEwQBjx49go2NTaG3IszHsldM/v33X9ja2kodg4iIiD4yN2/eRMWKFV+7nmWvmOQPKL558yaMjY0lTkNERERyl5GRAVtb27de1MSyV0zyT90aGxuz7BEREVGJedvwMV6gQURERCRjLHtEREREMsayR0RERCRjHLNHRESk4XJzc5GTkyN1DCpmurq60NbWLvL7sOwRERFpKEEQkJKSgrS0NKmj0AdiamoKa2vrIs3hy7JHRESkofKLnqWlJcqUKcNJ/WVEEAQ8efIEd+7cAQBUqFBB7fdi2SMiItJAubm5YtErV66c1HHoAzAwMAAA3LlzB5aWlmqf0uUFGkRERBoof4xemTJlJE5CH1L+z7coYzJZ9oiIiDQYT93KW3H8fFn2iIiIiGSMZY+IiIhIxniBBhERkYzY++0r0c9Lmu1Vop9H749H9oiIiKhEtWrVCqNGjSqwPDg4GKampiWeR+5Y9oiIiEj2PuY7jLDsERERUalz9OhRNGzYEIaGhjA1NUXTpk1x48YNcf2uXbtQt25d6Ovrw9HREdOmTcPz58/F9QqFAsuWLUOnTp1gaGiImTNn4uHDh+jduzcsLCxgYGAAZ2dnrF27VordK1Ecs0dERESlyvPnz+Ht7Y3Bgwdj48aNyM7OxunTp8VpSI4fP46+ffti8eLFaN68Oa5du4YhQ4YAAAICAsT3CQwMxOzZs7Fw4ULo6Ohg6tSpuHjxIv7880+UL18eV69exdOnTyXZx5LEslcKqDOYlgNiiYhIrjIyMpCeno7PP/8cTk5OAAAXFxdx/bRp0+Dn5wcfHx8AgKOjI6ZPn44JEyaolL1evXqhf//+4vPk5GS4ubmhfv36AAB7e/sS2BvpsewRERFRqWJubo5+/frB09MTbdu2hbu7O7766ivx/rAxMTEIDw/HzJkzxdfk5ubi2bNnePLkiXjXifxSl2/o0KHo2rUroqKi4OHhAW9vb3z66aclt2MS4Zg9IiIiKlHGxsZIT08vsDwtLQ0mJiYAgLVr1yIiIgKffvopNm/ejCpVquDUqVMAgMzMTEybNg3R0dHiIy4uDgkJCdDX1xffz9DQUOX927dvjxs3bmD06NH4999/0aZNG4wbN+4D7mnpwLJHREREJapq1aqIiooqsDwqKgpVqlQRn7u5uWHSpEk4efIkXF1dsWHDBgBA3bp1cfnyZVSuXLnAQ0vrzdXGwsICPj4++PXXX7Fw4UKsXLmyeHeuFOJpXCIiIipRQ4cOxZIlSzBixAgMGjQIenp62LdvHzZu3Ig9e/YgMTERK1euRKdOnWBjY4PLly8jISEBffv2BQD4+/vj888/h52dHbp16wYtLS3ExMTg/PnzmDFjxms/19/fH/Xq1UONGjWQlZWFvXv3qowFlCuWPSIiIhnRhAv4HB0dcezYMUyePBnu7u7Izs5GtWrVsHXrVrRr1w6pqamIj49HSEgI7t+/jwoVKmDYsGH45ptvAACenp7Yu3cvgoKCMGfOHOjq6qJatWoYNGjQGz9XqVRi0qRJSEpKgoGBAZo3b45NmzaVxC5LSiEIgiB1CDnIyMiAiYkJ0tPTYWxs/F6v5dW4RET0vp49e4bExEQ4ODiojFMjeXnTz/lduwfH7BERERHJGE/jaqpAEzVfV/DqJyIiIpIvHtkjIiIikjGWPSIiIiIZY9kjIiIikjGWPSIiIiIZY9kjIiIikjGWPSIiIiIZY9kjIiIikjHOs0dERCQn6s7Dqvbncf7W0o5H9oiIiKjE9OvXDwqFArNnz1ZZvnPnTigUColSyRvLHhEREZUofX19zJkzBw8fPpQ6SonKzs6W5HNZ9oiIiKhEubu7w9raGt9///0btztx4gSaN28OAwMD2NraYsSIEXj8+DEAYMmSJXB1dRW3zT8yuHz5cpXPmTJlSqHvffToUSgUCqSlpYnLoqOjoVAokJSUBAC4ceMGOnbsCDMzMxgaGqJGjRr4448/xO3Pnz+P9u3bw8jICFZWVujTpw/u3bsnrm/VqhV8fX0xatQolC9fHp6enhAEAYGBgbCzs4Oenh5sbGwwYsSId/7eqYNlj4iIiEqUtrY2Zs2ahZ9++gn//PNPodtcu3YN7dq1Q9euXREbG4vNmzfjxIkT8PX1BQC0bNkSFy9exN27dwEAYWFhKF++PI4ePQoAyMnJQUREBFq1aqV2zmHDhiErKwvHjh1DXFwc5syZAyMjIwBAWloaPvvsM7i5ueHMmTPYv38/UlNT8dVXX6m8R0hICJRKJcLDw7F8+XL8/vvvWLBgAVasWIGEhATs3LkTNWvWVDvju+AFGkRERFTiOnfujDp16iAgIACrV68usP77779H7969MWrUKACAs7MzFi9ejJYtW2LZsmVwdXWFubk5wsLC0K1bNxw9ehRjx47FokWLAACnT59GTk4OPv30U7UzJicno2vXrmIZc3R0FNctWbIEbm5umDVrlrhszZo1sLW1xZUrV1ClShUx99y5c8Vt9u3bB2tra7i7u0NXVxd2dnZo2LCh2hnfBY/sERERkSTmzJmDkJAQXLp0qcC6mJgYBAcHw8jISHx4enoiLy8PiYmJUCgUaNGiBY4ePYq0tDRcvHgR3333HbKyshAfH4+wsDA0aNAAZcqUUTvfiBEjMGPGDDRt2hQBAQGIjY1VyXfkyBGVfNWqVQPw4qhkvnr16qm855dffomnT5/C0dERgwcPxo4dO/D8+XO1M74Llj0iIiKSRIsWLeDp6YlJkyYVWJeZmYlvvvkG0dHR4iMmJgYJCQlwcnIC8GJM3NGjR3H8+HG4ubnB2NhYLIBhYWFo2bLlaz9bS+tFBRIEQVyWk5Ojss2gQYNw/fp19OnTB3Fxcahfvz5++uknMV/Hjh1V8kVHRyMhIQEtWrQQ38PQ0FDlPW1tbXH58mX8/PPPMDAwwHfffYcWLVoU+OzixLJHREREkpk9ezb27NmDiIgIleV169bFxYsXUbly5QIPpVIJ4L9xe1u3bhXH5rVq1QqHDh1CeHj4G8frWVhYAABu374tLouOji6wna2tLb799lts374dY8eOxapVq8R8Fy5cgL29fYF8rxa8VxkYGKBjx45YvHgxjh49ioiICMTFxb3tW6U2lj0iIiKSTM2aNdG7d28sXrxYZfnEiRNx8uRJ+Pr6ikfMdu3aJV6gAQC1atWCmZkZNmzYoFL2du7ciaysLDRt2vS1n1u5cmXY2toiMDAQCQkJ2LdvH+bNm6eyzahRo3DgwAEkJiYiKioKR44cgYuLC4AXF288ePAAPXv2RGRkJK5du4YDBw6gf//+yM3Nfe3nBgcHY/Xq1Th//jyuX7+OX3/9FQYGBqhUqdL7fuveGS/QICIikhMNvKNFUFAQNm/erLKsVq1aCAsLw+TJk9G8eXMIggAnJyd0795d3EahUKB58+bYt28fmjVrJr7O2NgYVatWfeMRNl1dXWzcuBFDhw5FrVq10KBBA8yYMQNffvmluE1ubi6GDRuGf/75B8bGxmjXrh0WLFgAALCxsUF4eDgmTpwIDw8PZGVloVKlSmjXrp14irgwpqammD17NsaMGYPc3FzUrFkTe/bsQbly5dT63r0LhfDyyWpSW0ZGBkxMTJCeng5jY+P3eq293773/rwk/V7v/RoAGvlLgIiICnr27BkSExPh4OAAfX19qePQB/Kmn/O7dg+exiUiIiKSMZY9IiIiIhlj2SMiIiKSMZY9IiIiIhlj2SMiItJgeXl5UkegD6g4fr6ceoWIiEgDKZVKaGlp4d9//4WFhQWUSiUUCoXUsaiYCIKA7Oxs3L17F1paWuJE0upg2SMiItJAWlpacHBwwO3bt/Hvv/9KHYc+kDJlysDOzu6Nc/e9DcseERGRhlIqlbCzs8Pz58/feNcG0kza2trQ0dEp8hFblj0iIiINplAooKurC11dXamjUCnFCzSIiIiIZIxlj4iIiEjGWPaIiIiIZIxlj4iIiEjGWPaIiIiIZIxlj4iIiEjGWPaIiIiIZEzSsvf999+jQYMGKFu2LCwtLeHt7Y3Lly+rbPPs2TMMGzYM5cqVg5GREbp27YrU1FSVbZKTk+Hl5YUyZcrA0tIS48ePx/Pnz1W2OXr0KOrWrQs9PT1UrlwZwcHBBfIsXboU9vb20NfXR6NGjXD69Oli32ciIiKikiRp2QsLC8OwYcNw6tQpHDx4EDk5OfDw8MDjx4/FbUaPHo09e/Zg69atCAsLw7///osuXbqI63Nzc+Hl5YXs7GycPHkSISEhCA4Ohr+/v7hNYmIivLy80Lp1a0RHR2PUqFEYNGgQDhw4IG6zefNmjBkzBgEBAYiKikLt2rXh6emJO3fulMw3g4iIiOgDUAiCIEgdIt/du3dhaWmJsLAwtGjRAunp6bCwsMCGDRvQrVs3AEB8fDxcXFwQERGBxo0b488//8Tnn3+Of//9F1ZWVgCA5cuXY+LEibh79y6USiUmTpyIffv24fz58+Jn9ejRA2lpadi/fz8AoFGjRmjQoAGWLFkCAMjLy4OtrS2GDx8OPz+/t2bPyMiAiYkJ0tPTYWxs/F77be+37722B4Ak/V7v/RoAQGC6eq8jIiKiUuVdu0epGrOXnv6iiJibmwMAzp49i5ycHLi7u4vbVKtWDXZ2doiIiAAAREREoGbNmmLRAwBPT09kZGTgwoUL4jYvv0f+NvnvkZ2djbNnz6pso6WlBXd3d3GbV2VlZSEjI0PlQURERFTalJqyl5eXh1GjRqFp06ZwdXUFAKSkpECpVMLU1FRlWysrK6SkpIjbvFz08tfnr3vTNhkZGXj69Cnu3buH3NzcQrfJf49Xff/99zAxMREftra26u04ERER0QdUasresGHDcP78eWzatEnqKO9k0qRJSE9PFx83b96UOhIRERFRATpSBwAAX19f7N27F8eOHUPFihXF5dbW1sjOzkZaWprK0b3U1FRYW1uL27x61Wz+1bovb/PqFbypqakwNjaGgYEBtLW1oa2tXeg2+e/xKj09Pejp6am3w0REREQlRNIje4IgwNfXFzt27MDhw4fh4OCgsr5evXrQ1dVFaGiouOzy5ctITk5GkyZNAABNmjRBXFycylWzBw8ehLGxMapXry5u8/J75G+T/x5KpRL16tVT2SYvLw+hoaHiNkRERESaSNIje8OGDcOGDRuwa9culC1bVhwfZ2JiAgMDA5iYmGDgwIEYM2YMzM3NYWxsjOHDh6NJkyZo3LgxAMDDwwPVq1dHnz59MHfuXKSkpGDKlCkYNmyYeOTt22+/xZIlSzBhwgQMGDAAhw8fxpYtW7Bv339XwY4ZMwY+Pj6oX78+GjZsiIULF+Lx48fo379/yX9jiIiIiIqJpGVv2bJlAIBWrVqpLF+7di369esHAFiwYAG0tLTQtWtXZGVlwdPTEz///LO4rba2Nvbu3YuhQ4eiSZMmMDQ0hI+PD4KCgsRtHBwcsG/fPowePRqLFi1CxYoV8csvv8DT01Pcpnv37rh79y78/f2RkpKCOnXqYP/+/QUu2iAiIiLSJKVqnj1Nxnn2iIiIqCRp5Dx7RERERFS8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JC17x44dQ8eOHWFjYwOFQoGdO3eqrO/Xrx8UCoXKo127dirbPHjwAL1794axsTFMTU0xcOBAZGZmqmwTGxuL5s2bQ19fH7a2tpg7d26BLFu3bkW1atWgr6+PmjVr4o8//ij2/SUiIiIqaZKWvcePH6N27dpYunTpa7dp164dbt++LT42btyosr537964cOECDh48iL179+LYsWMYMmSIuD4jIwMeHh6oVKkSzp49ix9++AGBgYFYuXKluM3JkyfRs2dPDBw4EOfOnYO3tze8vb1x/vz54t9pIiIiohKkEARBkDoEACgUCuzYsQPe3t7isn79+iEtLa3AEb98ly5dQvXq1REZGYn69esDAPbv348OHTrgn3/+gY2NDZYtW4bJkycjJSUFSqUSAODn54edO3ciPj4eANC9e3c8fvwYe/fuFd+7cePGqFOnDpYvX17oZ2dlZSErK0t8npGRAVtbW6Snp8PY2Pi99t3eb997bQ8ASfq93vs1AIDAdPVeR0RERKVKRkYGTExM3to9Sv2YvaNHj8LS0hJVq1bF0KFDcf/+fXFdREQETE1NxaIHAO7u7tDS0sLff/8tbtOiRQux6AGAp6cnLl++jIcPH4rbuLu7q3yup6cnIiIiXpvr+++/h4mJifiwtbUtlv0lIiIiKk6luuy1a9cO69atQ2hoKObMmYOwsDC0b98eubm5AICUlBRYWlqqvEZHRwfm5uZISUkRt7GyslLZJv/527bJX1+YSZMmIT09XXzcvHmzaDtLRERE9AHoSB3gTXr06CF+XbNmTdSqVQtOTk44evQo2rRpI2EyQE9PD3p6epJmICIiInqbUn1k71WOjo4oX748rl69CgCwtrbGnTt3VLZ5/vw5Hjx4AGtra3Gb1NRUlW3yn79tm/z1RERERJpKo8reP//8g/v376NChQoAgCZNmiAtLQ1nz54Vtzl8+DDy8vLQqFEjcZtjx44hJydH3ObgwYOoWrUqzMzMxG1CQ0NVPuvgwYNo0qTJh94lIiIiog9K0rKXmZmJ6OhoREdHAwASExMRHR2N5ORkZGZmYvz48Th16hSSkpIQGhqKL774ApUrV4anpycAwMXFBe3atcPgwYNx+vRphIeHw9fXFz169ICNjQ0AoFevXlAqlRg4cCAuXLiAzZs3Y9GiRRgzZoyYY+TIkdi/fz/mzZuH+Ph4BAYG4syZM/D19S3x7wkRERFRcZK07J05cwZubm5wc3MDAIwZMwZubm7w9/eHtrY2YmNj0alTJ1SpUgUDBw5EvXr1cPz4cZWxcr/99huqVauGNm3aoEOHDmjWrJnKHHomJib466+/kJiYiHr16mHs2LHw9/dXmYvv008/xYYNG7By5UrUrl0b27Ztw86dO+Hq6lpy3wwiIiKiD6DUzLOn6d51rpvCcJ49IiIiel+ymWePiIiIiNTHskdEREQkYyx7RERERDLGskdEREQkYyx7RERERDLGskdEREQkYyx7RERERDLGskdEREQkYyx7RERERDLGskdEREQkYyx7RERERDLGskdEREQkYyx7RERERDLGskdEREQkYyx7RERERDLGskdEREQkYyx7RERERDLGskdEREQkYyx7RERERDLGskdEREQkYyx7RERERDLGskdEREQkYyx7RERERDLGskdEREQkY2qVvZs3b+Kff/4Rn58+fRqjRo3CypUriy0YERERERWdWmWvV69eOHLkCAAgJSUFbdu2xenTpzF58mQEBQUVa0AiIiIiUp9aZe/8+fNo2LAhAGDLli1wdXXFyZMn8dtvvyE4OLg48xERERFREahV9nJycqCnpwcAOHToEDp16gQAqFatGm7fvl186YiIiIioSNQqezVq1MDy5ctx/PhxHDx4EO3atQMA/PvvvyhXrlyxBiQiIiIi9alV9ubMmYMVK1agVatW6NmzJ2rXrg0A2L17t3h6l4iIiIikp/O+LxAEAY6OjkhOTsbz589hZmYmrhsyZAjKlClTrAGJiIiISH3vfWRPEARUrlwZKSkpKkUPAOzt7WFpaVls4YiIiIioaN677GlpacHZ2Rn379//EHmIiIiIqBipNWZv9uzZGD9+PM6fP1/ceYiIiIioGL33mD0A6Nu3L548eYLatWtDqVTCwMBAZf2DBw+KJRwRERERFY1aZW/hwoXFHIOIiIiIPgS1yp6Pj09x5yAiIiKiD0CtMXsAcO3aNUyZMgU9e/bEnTt3AAB//vknLly4UGzhiIiIiKho1Cp7YWFhqFmzJv7++29s374dmZmZAICYmBgEBAQUa0AiIiIiUp9aZc/Pzw8zZszAwYMHoVQqxeWfffYZTp06VWzhiIiIiKho1Cp7cXFx6Ny5c4HllpaWuHfvXpFDEREREVHxUKvsmZqa4vbt2wWWnzt3Dp988kmRQxERERFR8VCr7PXo0QMTJ05ESkoKFAoF8vLyEB4ejnHjxqFv377FnZGIiIiI1KRW2Zs1axaqVasGW1tbZGZmonr16mjRogU+/fRTTJkypbgzEhEREZGa1JpnT6lUYtWqVfD390dcXBwyMzPh5uYGZ2fn4s5HREREREWgVtnLZ2trC1tbW+Tm5iIuLg4PHz6EmZlZcWUjIiIioiJS6zTuqFGjsHr1agBAbm4uWrZsibp168LW1hZHjx4tznxEREREVARqlb1t27ahdu3aAIA9e/bg+vXriI+Px+jRozF58uRiDUhERERE6lOr7N27dw/W1tYAgD/++ANfffUVqlSpggEDBiAuLq5YAxIRERGR+tQqe1ZWVrh48SJyc3Oxf/9+tG3bFgDw5MkTaGtrF2tAIiIiIlKfWhdo9O/fH1999RUqVKgAhUIBd3d3AMDff/+NatWqFWtAIiIiIlKfWmUvMDAQNWvWRHJyMr788kvo6ekBALS1tTFp0qRiDUhERERE6lOr7AUFBYlfr1mzRmXdjRs30KlTp6KlIiIiIqJioVbZ27Fjh8rznJwcJCYmQkdHB05OTvD39y+WcERERERUNGqVvXPnzhVYlpGRgX79+qFz585FDkVERERExUOtq3ELY2xsjGnTpmHq1KnF9ZZEREREVETFVvYAID09Henp6cX5lkRERERUBGqdxl28eLHKc0EQcPv2baxfvx7t27cvlmBEREREVHRqlb0FCxaoPNfS0oKFhQV8fHw49QoRERFRKaJW2UtMTCzuHERERET0ARTrmD0iIiIiKl1Y9oiIiIhkjGWPiIiISMZY9oiIiIhkjGWPiIiISMZY9oiIiIhkjGWPiIiISMZY9oiIiIhkjGWPiIiISMYkLXvHjh1Dx44dYWNjA4VCgZ07d6qsFwQB/v7+qFChAgwMDODu7o6EhASVbR48eIDevXvD2NgYpqamGDhwIDIzM1W2iY2NRfPmzaGvrw9bW1vMnTu3QJatW7eiWrVq0NfXR82aNfHHH38U+/4SERERlTRJy97jx49Ru3ZtLF26tND1c+fOxeLFi7F8+XL8/fffMDQ0hKenJ549eyZu07t3b1y4cAEHDx7E3r17cezYMQwZMkRcn5GRAQ8PD1SqVAlnz57FDz/8gMDAQKxcuVLc5uTJk+jZsycGDhyIc+fOwdvbG97e3jh//vyH23kiIiKiEqAQBEGQOgQAKBQK7NixA97e3gBeHNWzsbHB2LFjMW7cOABAeno6rKysEBwcjB49euDSpUuoXr06IiMjUb9+fQDA/v370aFDB/zzzz+wsbHBsmXLMHnyZKSkpECpVAIA/Pz8sHPnTsTHxwMAunfvjsePH2Pv3r1insaNG6NOnTpYvnx5oXmzsrKQlZUlPs/IyICtrS3S09NhbGz8Xvtu77fvvbYHgCT9Xu/9GgBAYLp6ryMiIqJSJSMjAyYmJm/tHqV2zF5iYiJSUlLg7u4uLjMxMUGjRo0QEREBAIiIiICpqalY9ADA3d0dWlpa+Pvvv8VtWrRoIRY9APD09MTly5fx8OFDcZuXPyd/m/zPKcz3338PExMT8WFra1v0nSYiIiIqZqW27KWkpAAArKysVJZbWVmJ61JSUmBpaamyXkdHB+bm5irbFPYeL3/G67bJX1+YSZMmIT09XXzcvHnzfXeRiIiI6IPTkTqAptLT04Oenp7UMYiIiIjeqNQe2bO2tgYApKamqixPTU0V11lbW+POnTsq658/f44HDx6obFPYe7z8Ga/bJn89ERERkaYqtWXPwcEB1tbWCA0NFZdlZGTg77//RpMmTQAATZo0QVpaGs6ePStuc/jwYeTl5aFRo0biNseOHUNOTo64zcGDB1G1alWYmZmJ27z8Ofnb5H8OERERkaaStOxlZmYiOjoa0dHRAF5clBEdHY3k5GQoFAqMGjUKM2bMwO7duxEXF4e+ffvCxsZGvGLXxcUF7dq1w+DBg3H69GmEh4fD19cXPXr0gI2NDQCgV69eUCqVGDhwIC5cuIDNmzdj0aJFGDNmjJhj5MiR2L9/P+bNm4f4+HgEBgbizJkz8PX1LelvCREREVGxknTM3pkzZ9C6dWvxeX4B8/HxQXBwMCZMmIDHjx9jyJAhSEtLQ7NmzbB//37o6+uLr/ntt9/g6+uLNm3aQEtLC127dsXixYvF9SYmJvjrr78wbNgw1KtXD+XLl4e/v7/KXHyffvopNmzYgClTpuB///sfnJ2dsXPnTri6upbAd4GIiIjowyk18+xpuned66YwnGePiIiI3pfGz7NHREREREXH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6W67AUGBkKhUKg8qlWrJq5/9uwZhg0bhnLlysHIyAhdu3ZFamqqynskJyfDy8sLZcqUgaWlJcaPH4/nz5+rbHP06FHUrVsXenp6qFy5MoKDg0ti94iIiIg+uFJd9gCgRo0auH37tvg4ceKEuG706NHYs2cPtm7dirCwMPz777/o0qWLuD43NxdeXl7Izs7GyZMnERISguDgYPj7+4vbJCYmwsvLC61bt0Z0dDRGjRqFQYMG4cCBAyW6n0REREQfgo7UAd5GR0cH1tbWBZanp6dj9erV2LBhAz777DMAwNq1a+Hi4oJTp06hcePG+Ouvv3Dx4kUcOnQIVlZWqFOnDqZPn46JEyciMDAQSqUSy5cvh4ODA+bNmwcAcHFxwYkTJ7BgwQJ4enqW6L4SERERFbdSf2QvISEBNjY2cHR0RO/evZGcnAwAOHv2LHJycuDu7i5uW61aNdjZ2SEiIgIAEBERgZo1a8LKykrcxtPTExkZGbhw4YK4zcvvkb9N/nu8TlZWFjIyMlQeRERERKVNqS57jRo1QnBwMPbv349ly5YhMTERzZs3x6NHj5CSkgKlUglTU1OV11hZWSElJQUAkJKSolL08tfnr3vTNhkZGXj69Olrs33//fcwMTERH7a2tkXdXSIiIqJiV6pP47Zv3178ulatWmjUqBEqVaqELVu2wMDAQMJkwKRJkzBmzBjxeUZGBgsfERERlTql+sjeq0xNTVGlShVcvXoV1tbWyM7ORlpamso2qamp4hg/a2vrAlfn5j9/2zbGxsZvLJR6enowNjZWeRARERGVNhpV9jIzM3Ht2jVUqFAB9erVg66uLkJDQ8X1ly9fRnJyMpo0aQIAaNKkCeLi4nDnzh1xm4MHD8LY2BjVq1cXt3n5PfK3yX8PIiIiIk1WqsveuHHjEBYWhqSkJJw8eRKdO3eGtrY2evbsCRMTEwwcOBBjxozBkSNHcPbsWfTv3x9NmjRB48aNAQAeHh6oXr06+vTpg5iYGBw4cABTpkzBsGHDoKenBwD49ttvcf36dUyYMAHx8fH4+eefsWXLFowePVrKXSciIiIqFqV6zN4///yDnj174v79+7CwsECzZs1w6tQpWFhYAAAWLFgALS0tdO3aFVlZWfD09MTPP/8svl5bWxt79+7F0KFD0aRJExgaGsLHxwdBQUHiNg4ODti3bx9Gjx6NRYsWoWLFivjll1847QoRERHJgkIQBEHqEHKQkZEBExMTpKenv/f4PXu/fe/9eUn6vd77NQCAwHT1XkdERESlyrt2j1J9GpeIiIiIioZ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dKQOQPJl77dPrdclzfYq5iREREQfL5a9VyxduhQ//PADUlJSULt2bfz0009o2LCh1LE+LoEmarwmvfhzEBERyQBP475k8+bNGDNmDAICAhAVFYXatWvD09MTd+7ckToaERERkVp4ZO8l8+fPx+DBg9G/f38AwPLly7Fv3z6sWbMGfn5+KttmZWUhKytLfJ6e/uLIUkZGxnt/bl7Wk/d+TYZCeO/XvHjh++dTlzr7Bai5byW4X0RERKVBfucQhDf/u6kQ3rbFRyI7OxtlypTBtm3b4O3tLS738fFBWloadu3apbJ9YGAgpk2bVsIpiYiIiFTdvHkTFStWfO16Htn7f/fu3UNubi6srKxUlltZWSE+Pr7A9pMmTcKYMWPE53l5eXjw4AHKlSsHhULxQbNmZGTA1tYWN2/ehLGx8Qf9rJIm133jfmkWue4XIN99435pFrnuF1Cy+yYIAh49egQbG5s3bseypyY9PT3o6empLDM1NS3RDMbGxrL7P0k+ue4b90uzyHW/APnuG/dLs8h1v4CS2zcTk7df1MgLNP5f+fLloa2tjdTUVJXlqampsLa2ligVERERUdGw7P0/pVKJevXqITQ0VFyWl5eH0NBQNGnSRMJkREREROrjadyXjBkzBj4+Pqhfvz4aNmyIhQsX4vHjx+LVuaWFnp4eAgICCpxGlgO57hv3S7PIdb8A+e4b90uzyHW/gNK5b7wa9xVLliwRJ1WuU6cOFi9ejEaNGkkdi4iIiEgtLHtEREREMsYxe0REREQyxrJHREREJGMse0REREQyxrJHREREJGOceoVKlYyMDBw+fBhVq1aFi4uL1HHoI3Pnzh3cuXMHeXl5Kstr1aolUSIioqLj1bgkqa+++gotWrSAr68vnj59itq1ayMpKQmCIGDTpk3o2rWr1BHpJZcuXcKmTZtw/Phx3LhxA0+ePIGFhQXc3Nzg6emJrl27lqq5pd7V2bNn4ePjg0uXLiH/V6JCoYAgCFAoFMjNzZU4YdGkpaVh27ZtuHbtGsaPHw9zc3NERUXBysoKn3zyidTx3ltubi6Cg4MRGhpaaDk/fPiwRMnoY3TkyBG0bt1a6hhvxLJHkrK2tsaBAwdQu3ZtbNiwAQEBAYiJiUFISAhWrlyJc+fOSR1Rbbm5uViwYAG2bNmC5ORkZGdnq6x/8OCBRMneX1RUFCZMmIATJ06gadOmaNiwIWxsbGBgYIAHDx7g/PnzOH78ODIyMjBhwgSMGjVKo0pf7dq14eTkhIkTJ8LKygoKhUJlfaVKlSRKVnSxsbFwd3eHiYkJkpKScPnyZTg6OmLKlClITk7GunXrpI743nx9fREcHAwvLy9UqFChwM9rwYIFEiUrPhcvXiz090anTp0kSkSvo6enh4oVK6J///7w8fGBra2t1JEKEkijbN26Vfjyyy+FRo0aCW5ubioPTaSvry8kJycLgiAIffr0ESZOnCgIgiDcuHFDMDQ0lDJakU2dOlWoUKGC8OOPPwr6+vrC9OnThYEDBwrlypUTFi1aJHW892Jvby8sXbpUePjw4Ru3O3nypNC9e3dh5syZJROsmBgZGQkJCQlSx/gg2rRpI4wfP14QhBf7ee3aNUEQBCE8PFyoVKmShMnUV65cOWHfvn1Sx/ggrl27JtSqVUtQKBSClpaWoFAoxK+1tLSkjqcWU1NTwczM7J0emuju3bvC/Pnzhdq1aws6OjqCh4eHsHnzZiErK0vqaCKO2dMgixcvxuTJk9GvXz/s2rUL/fv3x7Vr1xAZGYlhw4ZJHU8ttra2iIiIgLm5Ofbv349NmzYBAB4+fAh9fX2J0xXNb7/9hlWrVsHLywuBgYHo2bMnnJycUKtWLZw6dQojRoyQOuI7u3LlCnR1dd+6XZMmTdCkSRPk5OSUQKri06ZNG8TExKBy5cpSRyl2kZGRWLFiRYHln3zyCVJSUiRIVHRKpVKWPysAGDlyJBwcHBAaGgoHBwecPn0a9+/fx9ixY/Hjjz9KHU8tCxculDrCB1W+fHmMHj0ao0ePRlRUFNauXYvvvvsO3333HXr16oWBAweidu3a0oaUum3Su6tataqwYcMGQRBU/0KfOnWqMGzYMCmjqW3p0qWCjo6OYGpqKtSqVUvIzc0VBEEQFi9eLLRq1UridEVTpkwZ4caNG4IgCIK1tbVw9uxZQRBe/OVubGwsZbQiCQkJEZ49e1ZgeVZWlhASEiJBoqK7e/eu0KFDByEwMFDYtm2bsGvXLpWHJrOwsBCioqIEQVD9vfHXX38JFStWlDKa2n788Ufhu+++E/Ly8qSOUuzKlSsnxMTECIIgCMbGxkJ8fLwgCIIQGhoq1KlTR8po9I5u3bolBAQECHp6eoKhoaGgra0tNGvWTDh//rxkmVj2NIiBgYGQlJQkCMKLX+DR0dGCIAjClStXBHNzcymjFUlkZKSwfft24dGjR+KyvXv3CidOnJAwVdFVqVJFOHXqlCAIgtC0aVPh+++/FwRBEDZt2iRYWFhIGa1ItLS0hNTU1ALL7927p7GnmXbv3i2YmJiIp8xefmjqPuUbOHCg4O3tLWRnZwtGRkbC9evXhRs3bghubm7CyJEjpY6nFm9vb8HExERwcHAQPv/8c6Fz584qD01mamoqXL9+XRAEQXB0dBQOHz4sCIIgXL16VTAwMJAyWrF7+vSpkJ6ervLQVNnZ2cLWrVuF9u3bCzo6OkLjxo2FVatWCZmZmUJiYqLQu3dvwcXFRbJ8nGdPg1hbW4uD+u3s7HDq1CkAQGJiongFoSaqX78+vLy8cOvWLTx//hwA4OXlhaZNm0qcrGg6d+6M0NBQAMDw4cMxdepUODs7o2/fvhgwYIDE6dQn/P8Vqq/6559/YGJiIkGiohs+fDi+/vpr3L59G3l5eSoPTb8Sd968ecjMzISlpSWePn2Kli1bonLlyihbtixmzpwpdTy1mJqaonPnzmjZsiXKly8PExMTlYcmc3V1RUxMDACgUaNGmDt3LsLDwxEUFARHR0eJ0xXd48eP4evrC0tLSxgaGsLMzEzloYmGDx+OChUq4JtvvkGVKlVw7tw5REREYNCgQTA0NIS9vT1+/PFHxMfHS5aRV+NqkEGDBsHW1hYBAQFYunQpxo8fj6ZNm+LMmTPo0qULVq9eLXXE9/bkyRMMHz4cISEhAF6MDXN0dMTw4cPxySefwM/PT+KExSciIgIRERFwdnZGx44dpY7z3tzc3KBQKBATE4MaNWpAR+e/Ib+5ublITExEu3btsGXLFglTqqds2bKIjo6Gk5OT1FE+mPDwcMTExCAzMxN169aFu7u71JGoEAcOHMDjx4/RpUsXXL16FZ9//jmuXLmCcuXKYfPmzfjss8+kjlgkw4YNw5EjRzB9+nT06dMHS5cuxa1bt7BixQrMnj0bvXv3ljrie2vTpg0GDRqELl26vHYWgufPnyM8PBwtW7Ys4XQvsOxpkPwjDfn/yG7atAknT56Es7MzvvnmGyiVSokTvr+RI0ciPDwcCxcuRLt27RAbGwtHR0fs2rULgYGBGj31itxMmzZN/N+xY8fCyMhIXKdUKmFvb4+uXbtq5H+HPj4+aN68OQYNGiR1lGKVk5MDAwMDREdHw9XVVeo4pKYHDx7AzMys0CPqmsbOzg7r1q1Dq1atYGxsjKioKFSuXBnr16/Hxo0b8ccff0gdUZZ4Na4G0dLSgpbWf2fee/TogR49ekiYqOh27tyJzZs3o3Hjxiq/yGrUqIFr165JmEw9u3fvfudtNW2+rICAAACAvb09unfvrvFXS7+sSpUqmDRpEk6cOIGaNWsWuPJYk66cfpmuri7s7Ow0/lR0YbZt2/baOSyjoqIkSvVhmJubSx2h2Dx48EA8HW1sbCwOTWrWrBmGDh0qZbQiSUhIwJEjRwqd5Nvf31+iVP9h2SvlYmNj4erqCi0tLcTGxr5xW028pdPdu3dhaWlZYPnjx4818q9Yb29vlef5d2F4dRkAjf0H2MfHB2lpafj1119lc0eGX375BUZGRggLC0NYWJjKOoVCobFlDwAmT56M//3vf1i/fr1sSoPcpqHq0qULgoODYWxsjC5durxx2+3bt5dQqg/D0dERiYmJsLOzQ7Vq1bBlyxY0bNgQe/bsgampqdTx1LJq1SoMHToU5cuXh7W1tcq/XQqFgmWP3q5OnTpISUmBpaUl6tSpU2h5AKCxt3SqX78+9u3bh+HDhwP4rwj98ssvaNKkiZTR1PLyX3SHDh3CxIkTMWvWLHFfIiIiMGXKFMyaNUuqiEX26h0ZBg8eDHNzc2zfvl1j78iQmJgodYQPZsmSJbh69SpsbGxQqVIlGBoaqqzXxKNgP//8M1auXImePXsiODgYEyZMgKOjI/z9/TXqzjT5TExMxN99mn6Bydv0798fMTExaNmyJfz8/NCxY0csWbIEOTk5mD9/vtTx1DJjxgzMnDkTEydOlDrKa3HMXil348YN2NnZQaFQ4MaNG2/cVhNv6XTixAm0b98eX3/9NYKDg/HNN9/g4sWLOHnyJMLCwlCvXj2pI6rN1dUVy5cvR7NmzVSWHz9+HEOGDMGlS5ckSlY0bdq0Qb169TB37lyULVsWMTExcHR0xMmTJ9GrVy8kJSVJHbFIhJfujSsH+WMtXyf/9LwmKVOmDC5duoRKlSrB0tISBw8eRO3atZGQkIDGjRvj/v37Ukekd5SUlCSO29PEs1PAi9PR0dHRpfpqaR7ZK+VeLnCaWObeplmzZoiOjsbs2bNRs2ZN/PXXX6hbty4iIiJQs2ZNqeMVybVr1wo9LZF/RExTnTlzBitXriywXJPvyAAA69atww8//ICEhAQAL8bxjR8/Hn369JE4WdFoYpl7m/xpqCpVqiROQ1W7dm2Nn4bqY2Rvbw97e3upYxTJl19+ib/++gvffvut1FFei2WvlJPzgP98Tk5OWLVqldQxil2DBg0wZswYrF+/HlZWVgCA1NRUjB8/Hg0bNpQ4nfr09PSQkZFRYPmVK1dgYWEhQaKimz9/PqZOnQpfX19xfscTJ07g22+/xb179zB69GiJExbd2bNnxaPJNWrUgJubm8SJ1PfZZ59h9+7dcHNzQ//+/TF69Ghs27ZNnIZK0+RPa/QuNPG0+6tCQ0OxYMEC8b9HFxcXjBo1SmOnA6pcuTKmTp2KU6dOldoLvHgat5R7+epboOCA/5d/QWjimD1tbW3cvn27wEUa9+/fh6WlpUbuU76rV6+ic+fOuHLlCmxtbQEAN2/ehLOzM3bu3Kmx9/YcNGgQ7t+/jy1btsDc3ByxsbHQ1taGt7c3WrRooZH3wXRwcMC0adPQt29fleUhISEIDAzU6DF9d+7cQY8ePXD06FHxSHNaWhpat26NTZs2aWRBl9s0VG871f4yTT9S+/PPP2PkyJHo1q2bOJb51KlT2LZtGxYsWKCRF9g4ODi8dp1CocD169dLMM1rSHDXDlLTwYMHhbp16wr79+8Xby2zf/9+oX79+sJff/0ldTy1KBSKQm+9devWLUFfX1+CRMUrLy9POHDggLBo0SJh0aJFwl9//aXx9/NMS0sT3N3dBVNTU0FbW1uwtbUVdHV1hRYtWgiZmZlSx1OLnp6ekJCQUGD5lStXBD09PQkSFZ+vvvpKqF+/vnDx4kVx2YULF4T69esLPXr0kDAZfYw++eQT4aeffiqwfMmSJYKNjY0EiT4OPLKnQeQ04H/x4sUAgNGjR2P69OkqE/Tm5ubi2LFjSEpK4qTKpZic7sjg6uqKXr164X//+5/K8hkzZmDz5s2Ii4uTKFnRmZiY4NChQ2jQoIHK8tOnT8PDwwNpaWnSBCuihw8fYvXq1eLvverVq6N///6ymV5GroyMjBAdHV3gzEZCQgLc3NyQmZkpUTJ545g9DSKnAf8LFiwA8OLKx+XLl0NbW1tcl383huXLl0sVr9g8fvwYYWFhhU78WhrGcRRF06ZNxfFtmloY8k2bNg3du3fHsWPHxH0KDw9HaGioRt7+7WV5eXkFxhABLyZcfnXyV01x7NgxdOrUCcbGxqhfvz6AF39ABgUFYc+ePWjRooXECdWXm5uLBQsWvHbCaE2cWuZlnTp1wo4dOzB+/HiV5bt27cLnn38uUaqi++eff7B79+5Cf2alYkoZiY8s0nto3ry50LZtWyElJUVclpKSInh4eAgtWrSQMJn6WrVqJTx48EDqGB9EVFSUYG1tLRgbGwva2tqChYWFoFAoBENDQ8HBwUHqeGqbPXu2sGnTJvH5l19+KWhpaQk2NjZCdHS0hMmK5syZM0Lv3r2FunXrCnXr1hV69+4tREVFSR2ryDp16iS0aNFCuHXrlrjsn3/+EVq2bCl4e3tLmEx9rq6uwuDBg4Xnz5+Ly54/fy4MGTJEcHV1lTBZ0U2dOlWoUKGC8OOPPwr6+vrC9OnThYEDBwrlypUTFi1aJHW8Ips+fbpgYmIidOjQQZg+fbowffp0wcvLSzA1NRWmT58uDnnRpH09dOiQUKZMGcHV1VXQ0dER6tSpI5iamgomJiZC69atpY4nCIIgsOxpkISEBMHV1VVQKpWCk5OT4OTkJCiVSqFGjRqFjjciabVs2VIYPHiwkJubKxgZGQnXrl0TkpOThRYtWgi///671PHUZm9vL4SHhwuCIAh//fWXYGpqKhw4cEAYOHCg0LZtW4nT0auSk5OFOnXqCLq6uoKjo6Pg6Ogo6OrqCm5ubsLNmzeljqcWfX19IT4+vsDy+Ph4jR/r6+joKOzdu1cQBEEwMjISrl69KgiCICxatEjo2bOnlNGKhb29/Ts9NOkP4gYNGgj+/v6CIAji7/pHjx4JnTp1En7++WeJ073A07gapHLlyoiNjcXBgwcRHx8P4MUl6+7u7ho9AWypP/ytpujoaKxYsQJaWlrQ1tZGVlYWHB0dMXfuXPj4+GjkFBEAkJKSIl5dvHfvXnz11Vfw8PCAvb09GjVqJHG6d1fY9DGvY2xs/AGTfFi2traIiorCoUOHCvze0FR169bFpUuXULVqVZXlly5dQu3atSVKVTxSUlLEOUaNjIyQnp4OAPj8888xdepUKaMVC02+sv11Ll26hI0bNwIAdHR08PTpUxgZGSEoKAhffPFFqbjnL8uehlEoFPDw8ICHh4fUUYpFaGgoOnXqBEdHR8THx8PV1RVJSUkQBAF169aVOl6R6OrqilPnWFpaIjk5GS4uLjAxMcHNmzclTqc+MzMz3Lx5E7a2tti/fz9mzJgB4MX4S02aKsfU1PSd/0jSpP0qjEKhQNu2bdG2bVupoxSLESNGYOTIkbh69SoaN24M4MX0HUuXLsXs2bNV7iOuaXdlqFixIm7fvg07Ozs4OTmJE81HRkZCT09P6njFJjs7G4mJiXBychKn0NFUhoaG4oGKChUq4Nq1a6hRowYA4N69e1JGE2n2d/gjFBoaitDQUNy5c6fA4Oo1a9ZIlEp9kyZNwrhx4zBt2jSULVsWv//+OywtLdG7d2+0a9dO6nhF4ubmhsjISDg7O6Nly5bw9/fHvXv3sH79eri6ukodT21dunRBr1694OzsjPv376N9+/YAgHPnzmnU3IFHjhwRv05KSoKfnx/69eunch/jkJAQfP/991JFLDZym8S2Z8+eAIAJEyYUui5/PlJNvGd4586dERoaikaNGmH48OH4+uuvsXr1aiQnJ8ticu8nT55g+PDhCAkJAfBiMnZHR0cMHz4cn3zyCfz8/CRO+P4aN26MEydOwMXFBR06dMDYsWMRFxeH7du3i3+MSI1Tr2iQadOmISgoCPXr10eFChUKHJXYsWOHRMnUV7ZsWURHR8PJyQlmZmY4ceIEatSogZiYGHzxxRcad5Xxy86cOYNHjx6hdevWuHPnDvr27StO/LpmzRqNPd2Uk5ODRYsW4ebNm+jXr594J4YFCxagbNmyGDRokMQJ31+bNm0waNAgsUTk27BhA1auXImjR49KE6wYyHES27fdJ/xlmn6byVOnTom/Nzp27Ch1nCIbOXIkwsPDsXDhQrRr1w6xsbFwdHTErl27EBgYqJHTbV2/fh2ZmZmoVasWHj9+jLFjx4o/s/nz55eO/wYlHTFI78Xa2lpYt26d1DGKlZWVlTjZq4uLi7Br1y5BEAQhOjpaMDQ0lDIafUQMDAyEK1euFFh++fJlwcDAQIJExYeT2GqO7OxsoX///sL169eljvLB2NnZCREREYIg/HcxgyC8uACxbNmyUkaTNZ7G1SDZ2dn49NNPpY5RrDTh8DfJn62tLVatWoW5c+eqLP/ll1/Ei1E0VVpaWqFDIjw8PDBx4kQJEhWfixcvFnphl6beJ1xXVxe///67LC7EeJ27d+8WuD0m8GJOUk2+0DBfZmZmgSFWpeECL5Y9DTJo0CBs2LBBVr8I5s+fL86YPm3aNGRmZmLz5s3i4W9NlpqainHjxoljLIVXRkxo2lgiOVuwYAG6du2KP//8U7yi+PTp00hISMDvv/8ucbqikeMkttevX0fnzp0RFxencr/w/LKgyf/f8vb2xs6dO2UxPq8w9evXx759+zB8+HAA//3MfvnlF3GYgaZJTEyEr68vjh49imfPnonLhVI0bpRlT4M8e/YMK1euxKFDh1CrVq0Cs+JrYjlydHQUvzY0NJTFXTPy9evXD8nJyZg6dWqhYyyp9OjQoQOuXLmCZcuWidOTdOzYEd9++63GH9mrXr06Zs6ciaNHj6qM2QsPD8fYsWPFWxcCmnNXl5EjR8LBwQGhoaFwcHDA6dOncf/+fYwdOxY//vij1PGKxNnZGUFBQQgPD0e9evVgaGiosl5TfkavM2vWLLRv3x4XL17E8+fPsWjRIly8eBEnT55EWFiY1PHU8vXXX0MQBKxZswZWVlal8nc9L9DQIK1bt37j+pevLtQUjo6OiIyMRLly5VSWp6WloW7durh+/bpEyYqubNmyOH78OOrUqSN1FPqIOTg4vNN2CoVCY/7/Vr58eRw+fBi1atWCiYkJTp8+japVq+Lw4cMYO3asRg7yz/emn5cm/Yze5Nq1a5g9e7bKvbUnTpwozi+oaYyMjHD27NkC8z6WJjyyp0E0scy9TVJSUqGHuLOysnDr1i0JEhUfW1vbAqdu5UCOBf3ledleplAooK+vDzs7O42d40yOk9jm5uaibNmyAF4Uv3///RdVq1ZFpUqVcPnyZYnTFY0cf16vcnJywqpVq6SOUWwaNGiAmzdvsuxR0bzLnRYUCoVGjS3avXu3+PWBAwdgYmIiPs/NzUVoaCjs7e0lSFZ8Fi5cCD8/P6xYsULj9+VlcizoderUEU+9vDr+C3gxcL579+5YsWIF9PX1JclI/3F1dUVMTAwcHBzQqFEjzJ07F0qlEitXrlQZGqKJgoKCMG7cOJQpU0Zl+dOnT/HDDz/A399fomRFo6Wl9dbTmwqFAs+fPy+hRMXnl19+wbfffotbt27B1dW1wBCr0jCxN0/jaoD+/fu/03Zr1679wEmKT/6dJV4eXJ1PV1cX9vb2mDdvnsYOIAde3GniyZMneP78OcqUKVPgF8CDBw8kSqae/ILu7e2NkJCQQgv6wYMHNfLIyq5duzBx4kSMHz8eDRs2BPDiAo158+YhICAAz58/h5+fH7p3766RY8LkdkvCAwcO4PHjx+jSpQsSEhLQsWNHXLlyBeXKlcOmTZvQpk0bqSOqTVtbG7dv3y5wxer9+/dhaWlZKgb7q2PXrl2vXRcREYHFixcjLy9P5QIHTXHq1Cn06tVLZV7Y0jaxN8seScrBwQGRkZEoX7681FGKXf4M8a/j4+NTQkmKh5wLesOGDTF9+nR4enqqLD9w4ACmTp2K06dPY+fOnRg7diyuXbsmUUr1vO2WhIcPH5Y6YrF48OABzMzMSuXg+PehpaWF1NRUWFhYqCw/fPgwunfvjrt370qUrPhdvnwZfn5+2LNnD3r37o2goKDSMQHxe6pevTpcXFwwYcKEQi/QKA37xNO4JCk5j0/RtDL3NvlzR8mxoMfFxRX6C7lSpUqIi4sD8OJU7+3bt0s6WpHJ6ZaE7zKkRUdHB9bW1mjbtq1G3XEiv6gqFApUqVJFpTDk5uYiMzMT3377rYQJi8+///6LgIAAhISEwNPTE9HR0Rp9C8kbN25g9+7dpfp2kSx7JImIiAjcv39f5SjQunXrEBAQgMePH8Pb2xs//fSTxg6Kf9WzZ88KnD4rDRNtqkOOBb1atWqYPXs2Vq5cCaVSCeDFbeFmz56NatWqAQBu3boFKysrKWOq5dKlS9i4cSOAF0Xo6dOnMDIyQlBQEL744gsMHTpU4oTv7uWhA6+Tl5eHhIQE/PLLLxg3bhyCgoJKIFnRLVy4EIIgYMCAAZg2bZrKviqVStjb22vsPHT50tPTMWvWLPz000+oU6cOQkND0bx5c6ljFdlnn32GmJgYlj2iVwUFBaFVq1Zi2YuLi8PAgQPRr18/uLi44IcffoCNjQ0CAwOlDVoEjx8/xsSJE7Flyxbcv3+/wPrSMI5DXWFhYfjxxx9x6dIlAC9OY4wfP15jf3EvXboUnTp1QsWKFcXB1HFxccjNzcXevXsBvJjI97vvvpMyploMDQ3FPzQqVKiAa9euoUaNGgCAe/fuSRntvb3PuOS9e/fiu+++05iyl38mwMHBAU2bNoWOjrz+eZ47dy7mzJkDa2trbNy4EV988YXUkYpNx44dMXr0aMTFxaFmzZoFxmeXhju6cMweSaJChQrYs2cP6tevDwCYPHkywsLCcOLECQDA1q1bERAQgIsXL0oZs0iGDRuGI0eOYPr06ejTpw+WLl2KW7duYcWKFZg9ezZ69+4tdUS1/Prrr+jfvz+6dOmCpk2bAgDCw8OxY8cOBAcHo1evXhInVM+jR4/w22+/4cqVKwCAqlWrolevXuIUH5rK29sbXl5eGDx4MMaNG4ddu3ahX79+2L59O8zMzHDo0CGpI34QaWlpGDBgALZv3y51lPcSFRUFXV1dcc65Xbt2Ye3atahevToCAwPFI8+aRktLCwYGBnB3d4e2tvZrt9O0nxfw33jmwvACDfqo6evrIyEhQbw7QbNmzdC+fXtMnjwZwIvpPWrWrIlHjx5JGbNI7OzssG7dOrRq1QrGxsaIiopC5cqVsX79emzcuBF//PGH1BHV4uLigiFDhhS4ndP8+fOxatUq8WgflQ7Xr19HZmYmatWqhcePH2Ps2LE4efKkeEvC0jB4nP7ToEED+Pn5oWvXrrh+/TqqV6+OLl26IDIyEl5eXli4cKHUEdXSr1+/d7p4RpNmldAkLHskiUqVKmH9+vVo0aIFsrOzYWpqij179ohTJsTFxaFly5YaNz3Jy4yMjHDx4kXY2dmhYsWK2L59Oxo2bIjExETUrFlTvCewptHT08OFCxcKjE+5evUqXF1dNXLqBABISEjAkSNHcOfOnQI3MtfUuc1I85iYmCAqKgpOTk6YM2cODh8+jAMHDiA8PBw9evTAzZs3pY5IL8nJyYGBgUGpv8hEXoMCSGN06NABfn5+mDNnDnbu3IkyZcqojPeKjY2Fk5OThAmLztHREYmJibCzs0O1atWwZcsWNGzYEHv27IGpqanU8dRma2uL0NDQAmXv0KFDGnsf2VWrVmHo0KEoX748rK2tVY5AKBQKlj0qMYIgiH9sHDp0SBzXbGtrq3FjLD8Gurq6sLOzKxWnat+EZY8kMX36dHTp0gUtW7aEkZERQkJCVMairFmzBh4eHhImLLr+/fsjJiYGLVu2hJ+fHzp27IglS5YgOzsbCxYskDqe2saOHYsRI0YgOjoan376KYAXY/aCg4OxaNEiidOpZ8aMGZg5cyYmTpwodZRi97q55/JvBVe5cmX069fvnSdvpw+rfv36mDFjBtzd3REWFoZly5YBeHEVvCZeDf4xmDx5Mv73v/9h/fr1MDc3lzpOoXgalySVnp4OIyOjAgN2Hzx4ACMjI40djFyYGzdu4OzZs3B2dtbYG37n27FjB+bNmyeOz3NxccH48eM19go7Y2NjREdHa/yttgqzYMECzJw5E+3bt1e5O8j+/fsxevRoJCYmYv369fjpp58wePBgidNSbGwsevfujeTkZIwZMwYBAQEAgOHDh+P+/fvYsGGDxAnpVW5ubrh69SpycnJQqVIlGBoaqqyPioqSKNl/WPaIitnhw4fh6+uLU6dOFZhLLz09HZ9++imWL1+usdOUyNHAgQPRoEED2Uxa+7KuXbuibdu2BfZtxYoV+Ouvv/D777/jp59+wsqVK8UJpKn0efbsGbS1tQtM60HSmzZt2hvX5xd2KbHsERWzTp06oXXr1gWuVs23ePFiHDlyBDt27CjhZMUrOzu70IsZ7OzsJEqkvu+//x7z58+Hl5dXofNkjRgxQqJkRWdkZITo6OhCL6ipU6cOMjMzce3aNfFqXSKSH5Y9omJWqVIl7N+/Hy4uLoWuj4+Ph4eHB5KTk0s4WfFISEjAgAEDcPLkSZXlpemm3+/LwcHhtesUCgWuX79egmmKl52dHUaPHl3gj48FCxZgwYIFSE5ORmxsLDw8PJCSkiJRSsqnpaX1xilKNPH/Xx+DtLQ0bNu2DdeuXcP48eNhbm6OqKgoWFlZ4ZNPPpE6Hi/QICpuqampbzzVoqOjo9E3M+/Xrx90dHSwd+9eVKhQQeNvPA/I8xZw+aZOnYqhQ4fiyJEj4pi9yMhI/PHHH1i+fDkA4ODBg2jZsqWUMen/vXrEPycnB+fOnUNISMhbTxeSNGJjY+Hu7g4TExMkJSVh8ODBMDc3x/bt25GcnIx169ZJHZFH9oiKm5OTE+bNmwdvb+9C12/fvh3jxo3T2KNFhoaGOHv2rHjPWCr9wsPDsWTJEly+fBnAi7uDDB8+XLyamkq/DRs2YPPmzdi1a5fUUegV7u7uqFu3LubOnYuyZcsiJiYGjo6OOHnyJHr16oWkpCSpI/LIHpW83bt3v/O2peGegu+rQ4cOmDp1Ktq1awd9fX2VdU+fPkVAQIA4d5Ymql69uizm+xozZgymT58OQ0NDjBkz5o3bzp8/v4RSfRhNmzYVb21Hmqlx48YYMmSI1DGoEJGRkVixYkWB5Z988kmpGRrBskcl7tUjXgqFAi8fYH75tKAmjk+ZMmUKtm/fjipVqsDX1xdVq1YF8GKs3tKlS5GbmyveFk4TzZkzBxMmTMCsWbMKvZjh1SuQS6tz584hJydH/FrO8vLycPXq1UIvqGnRooVEqehdPX36FIsXLy4VY7+oID09PWRkZBRYfuXKFVhYWEiQqCCexiVJHTp0CBMnTsSsWbPQpEkTAEBERASmTJmCWbNmoW3bthInVM+NGzcwdOhQHDhwQCyyCoUCnp6eWLp06RsvCCjt8m/6/epYPU2+QONNHj16hLJly0odQ22nTp1Cr169cOPGDbz6616OPy9N9+ok2IIg4NGjRzAwMMBvv/2mkWc75G7QoEG4f/8+tmzZAnNzc8TGxkJbWxve3t5o0aJFqbifMcseScrV1RXLly9Hs2bNVJYfP34cQ4YMESft1VQPHz7E1atXIQgCnJ2dYWZmJnWkIgsLC3vjek0a6L9gwYLXTpEDvCh67dq1Q3h4eAmmKl516tRBlSpVMG3atEIvqDExMZEoGRUmJCRE5bmWlhYsLCzQqFEj3Lp1q1Tff/VjlZ6ejm7duuHMmTN49OgRbGxskJKSgsaNG+PPP/8sMMmyFFj2SFIGBgaIjIws8AssNjYWjRo1wtOnTyVKRh8DAwMDrFixAn379i2wLjMzE56enrh//z7i4+MlSFc8DA0NERMTU2CePdIMjx49wsaNG7F69WqcOXOGR2JLsfDwcMTExCAzMxN169aFu7u71JFEWlIHoI9bgwYNMGbMGKSmporLUlNTMX78eHGaCJLe+84JeOvWrQ+UpHitX78e33zzTYGLhh4/fox27drh7t27OHLkiETpikejRo1w9epVqWPQezp27Bh8fHxQoUIF/Pjjj2jdujVOnToldSx6ydOnT7F3717x+d69e3H16lWkpKTgjz/+wIQJE/Ds2TMJE/6HF2iQpNasWYPOnTvDzs4Otra2AICbN2/C2dkZO3fulDYciRo0aABvb28MGjQIDRo0KHSb9PR0bNmyBYsWLcKQIUM04q4T3bp1Q1paGnr27Il9+/ahVatWYtFLTU1FWFgYKlSoIHXMIhk+fDjGjh2LlJSUQi+oqVWrlkTJ6FUpKSkIDg7G6tWrkZGRga+++gpZWVnYuXMnqlevLnU8ekVISAj27dsnzq6wZMkS1KhRAwYGBgBeXJRXoUKFNw4VKSk8jUuSEwQBBw8eFE+Vubi4wN3dXRaT9crF/fv3MXPmTKxZswb6+vqoV68ebGxsoK+vj4cPH+LixYu4cOEC6tati6lTp6JDhw5SR34vc+fOxcyZM7Fr1y74+/vj1q1bCAsLQ8WKFaWOVmT5F9S8LP8KeF6gUXp07NgRx44dg5eXF3r37o127dqJ98KNiYlh2SuFmjdvjgkTJqBjx44AoDLHHgD8+uuvWLp0KSIiIqSMCYBlj0qRZ8+eQU9PjyWvFHv69Cn27duHEydO4MaNG3j69CnKly8PNzc3eHp6avTgcT8/P/zwww+wt7fH0aNHxSPNmu7GjRtvXF+pUqUSSkJvoqOjgxEjRmDo0KFwdnYWl7PslV4VKlRAREQE7O3tAQAWFhaIjIwUn1+5cgUNGjRAenq6dCH/H0/jkqTy8vIwc+ZMLF++HKmpqbhy5QocHR0xdepU2NvbY+DAgVJHpJcYGBigW7du6Natm9RRikWXLl1Unuvq6qJ8+fIYOXKkyvLt27eXZKxixTKnGU6cOIHVq1ejXr16cHFxQZ8+fdCjRw+pY9EbpKWlISsrS3z+6m0w8/LyVNZLiWWPJDVjxgyEhIRg7ty5GDx4sLjc1dUVCxcuZNmjD+rVaUd69uwpUZLitXv3brRv3x66urpvvWMN520rHRo3bozGjRtj4cKF2Lx5M9asWYMxY8YgLy8PBw8ehK2trUbP9yhHFStWxPnz58WJ818VGxtbaoaC8DQuSapy5cpYsWIF2rRpozLeIT4+Hk2aNMHDhw+ljkikcbS0tJCSkgJLS8tCx+zl45i90u3y5ctYvXo11q9fj7S0NLRt2/a9bjdJH9bIkSNx6NAhnD17ttBbY9avXx/u7u5YtGiRRAn/w7JHkjIwMEB8fDwqVaqkUvYuXryIhg0bIjMzU+qIRESSys3NxZ49e7BmzRqWvVIkNTUVderUgVKphK+vL6pUqQLgRUlfsmQJnj9/jnPnzsHKykripJxnjyRWvXp1HD9+vMDybdu2wc3NTYJERPIQERGhMgcYAKxbtw4ODg6wtLTEkCFDSs14Inqz/FtvseiVLlZWVjh58iRcXFzg5+eHzp07o3Pnzpg0aRKqV6+OEydOlIqiB3DMHknM398fPj4+uHXrFvLy8rB9+3ZcvnwZ69atK/APFRG9u6CgILRq1UqcAywuLg4DBw5Ev3794OLigh9++AE2NjYIDAyUNiiRBnNwcMD+/fvx4MEDcfLyypUrw9zcXOJkqngalyR3/PhxBAUFqdxmxt/fHx4eHlJHI9JYFSpUwJ49e1C/fn0AwOTJkxEWFoYTJ04AALZu3YqAgABcvHhRyphEVAJ4ZI8k17x5cxw8eFDqGESy8vDhQ5VTSGFhYWjfvr34vEGDBrh586YU0YiohLHskaQcHR0RGRmJcuXKqSxPS0tD3bp1cf36dYmSkdy9z/gnTZyexMrKComJibC1tUV2djaioqIwbdo0cf2jR48K3DqNiOSJZY8klZSUVOjUD1lZWbh165YEiehj4e3trfI8/xZiLz/Pp4nTk3To0AF+fn6YM2cOdu7ciTJlyqB58+bi+tjYWDg5OUmYkIhKCsseSeLloyoHDhxQmdw2NzcXoaGh4i1niD6EvLw88etDhw5h4sSJmDVrFpo0aQLgxdWsU6ZMwaxZs6SKWCTTp09Hly5d0LJlSxgZGSEkJARKpVJcv2bNGo6LJfpI8AINkkT+RK+vHk0BXtyyyt7eHvPmzROvJCT6kFxdXbF8+XI0a9ZMZfnx48cxZMgQXLp0SaJkRZeeng4jIyNoa2urLH/w4AGMjIxUCiARyROP7JEk8o+qODg4IDIyEuXLl5c4EX3Mrl27BlNT0wLLTUxMkJSUVOJ5itOrt4TLV9qmhiCiD4dH9ojoo9eiRQvo6+tj/fr14hWsqamp6Nu3L549e4awsDCJExIRqY9lj0rc4sWLMWTIEOjr62Px4sVv3HbEiBEllIo+ZlevXkXnzp1x5coV2NraAgBu3rwJZ2dn7Ny5E5UrV5Y4IRGR+lj2qMQ5ODjgzJkzKFeuHBwcHF67nUKh4NQrVGIEQcDBgwcRHx8PAHBxcYG7u7vKVblERJqIZY+I6CXPnj2Dnp4eSx4RyYaW1AGIiKSWl5eH6dOn45NPPoGRkRESExMBAFOnTsXq1aslTkdEVDS8GpcklZubi+DgYISGhuLOnTsqc58BwOHDhyVKRh+TGTNmICQkBHPnzsXgwYPF5a6urli4cCEGDhwoYToioqJh2SNJjRw5EsHBwfDy8oKrqytPnZEk1q1bh5UrV6JNmzb49ttvxeW1a9cWx/AREWkqlj2S1KZNm7BlyxZ06NBB6ij0Ebt161ahV9zm5eUhJydHgkRERMWHY/ZIUkqlktNakOSqV6+O48ePF1i+bds2uLm5SZCIiKj48MgeSWrs2LFYtGgRlixZwlO4JBl/f3/4+Pjg1q1byMvLw/bt23H58mWsW7cOe/fulToeEVGRcOoVklTnzp1x5MgRmJubo0aNGtDV1VVZv337domS0cfm+PHjCAoKQkxMDDIzM1G3bl34+/vDw8ND6mhEREXCskeS6t+//xvXr127toSSEBERyRPLHhF99BwdHREZGYly5cqpLE9LS0PdunV5Jxci0mi8QIOIPnpJSUnIzc0tsDwrKwu3bt2SIBERUfHhBRokCTMzs0IvyDAxMUGVKlUwbtw4tG3bVoJk9DHZvXu3+PWBAwdgYmIiPs/NzUVoaCjs7e0lSEZEVHx4GpckERISUujytLQ0nD17Fps3b8a2bdvQsWPHEk5GHxMtrRcnNxQKBV79Vairqwt7e3vMmzcPn3/+uRTxiIiKBcselUrz58/Htm3bcPLkSamj0EfAwcEBkZGRKF++vNRRiIiKHcselUpXrlxB48aN8eDBA6mjEBERaTSO2aNSKSsrC0qlUuoYJGOLFy/GkCFDoK+vj8WLF79x2xEjRpRQKiKi4scje1QqjRo1CvHx8di/f7/UUUimHBwccObMGZQrVw4ODg6v3U6hUHDqFSLSaCx7JIkxY8YUujw9PR1RUVG4cuUKjh07hnr16pVwMiIiInnhaVySxLlz5wpdbmxsjLZt22L79u1vPNpCRERE74ZH9ojoo5ebm4vg4GCEhobizp07yMvLU1l/+PBhiZIRERUdj+wR0Udv5MiRCA4OhpeXF1xdXQud8JuISFPxyB4RffTKly+PdevWoUOHDlJHISIqdrw3LhF99JRKJSpXrix1DCKiD4Jlj4g+emPHjsWiRYsK3DKNiEgOeBqXiD56nTt3xpEjR2Bubo4aNWpAV1dXZf327dslSkZEVHS8QIOIPnqmpqbo3Lmz1DGIiD4IHtkjIiIikjGO2SMiIiKSMZ7GJaKPlpmZWaFz6pmYmKBKlSoYN24c2rZtK0EyIqLiw9O4RPTRCgkJKXR5Wloazp49i82bN2Pbtm3o2LFjCScjIio+LHtERK8xf/58bNu2DSdPnpQ6ChGR2lj2iIhe48qVK2jcuDEePHggdRQiIrXxAg0iotfIysqCUqmUOgYRUZGw7BERvcbq1atRp04dqWMQERUJr8Yloo/WmDFjCl2enp6OqKgoXLlyBceOHSvhVERExYtlj4g+WufOnSt0ubGxMdq2bYvt27fDwcGhhFMRERUvXqBBREREJGMcs0dEREQkYyx7RERERDLGskdEREQkYyx7RERERDLGskdEREQkYyx7RERERDLGskdEVMolJSVBoVAgOjpa6ihEpIFY9oiIZCI7O1vqCERUCrHsERG9RV5eHubOnYvKlStDT08PdnZ2mDlzJgAgLi4On332GQwMDFCuXDkMGTIEmZmZ4mtbtWqFUaNGqbyft7c3+vXrJz63t7fHrFmzMGDAAJQtWxZ2dnZYuXKluD7/Lh5ubm5QKBRo1aoVAKBfv37w9vbGzJkzYWNjg6pVqyIoKAiurq4F9qFOnTqYOnVqMX1HiEiTsOwREb3FpEmTMHv2bEydOhUXL17Ehg0bYGVlhcePH8PT0xNmZmaIjIzE1q1bcejQIfj6+r73Z8ybNw/169fHuXPn8N1332Ho0KG4fPkyAOD06dMAgEOHDuH27dvYvn27+LrQ0FBcvnwZBw8exN69ezFgwABcunQJkZGR4jbnzp1DbGws+vfvX8TvBBFpIt4bl4joDR49eoRFixZhyZIl8PHxAQA4OTmhWbNmWLVqFZ49e4Z169bB0NAQALBkyRJ07NgRc+bMgZWV1Tt/TocOHfDdd98BACZOnIgFCxbgyJEjqFq1KiwsLAAA5cqVg7W1tcrrDA0N8csvv0CpVIrLPD09sXbtWjRo0AAAsHbtWrRs2RKOjo7qfyOISGPxyB4R0RtcunQJWVlZaNOmTaHrateuLRY9AGjatCny8vLEo3LvqlatWuLXCoUC1tbWuHPnzltfV7NmTZWiBwCDBw/Gxo0b8ezZM2RnZ2PDhg0YMGDAe+UhIvngkT0iojcwMDAo0uu1tLQgCILKspycnALb6erqqjxXKBTIy8t76/u/XDTzdezYEXp6etixYweUSiVycnLQrVu390xORHLBI3tERG/g7OwMAwMDhIaGFljn4uKCmJgYPH78WFwWHh4OLS0tVK1aFQBgYWGB27dvi+tzc3Nx/vz598qQf+QuNzf3nbbX0dGBj48P1q5di7Vr16JHjx5FLq1EpLl4ZI+I6A309fUxceJETJgwAUqlEk2bNsXdu3dx4cIF9O7dGwEBAfDx8UFgYCDu3r2L4cOHo0+fPuJ4vc8++wxjxozBvn374OTkhPnz5yMtLe29MlhaWsLAwAD79+9HxYoVoa+vDxMTkze+ZtCgQXBxcQHwooAS0ceLR/aIiN5i6tSpGDt2LPz9/eHi4oLu3bvjzp07KFOmDA4cOIAHDx6gQYMG6NatG9q0aYMlS5aIrx0wYAB8fHzQt29f8SKJ1q1bv9fn6+joYPHixVixYgVsbGzwxRdfvPU1zs7O+PTTT1GtWjU0atTovfeZiORDIbw6mISIiDSeIAhwdnbGd999hzFjxkgdh4gkxNO4REQyc/fuXWzatAkpKSmcW4+IWPaIiOTG0tIS5cuXx8qVK2FmZiZ1HCKSGMseEZHMcHQOEb2MF2gQERERyRjLHhEREZGMsewRERERyRjLHhEREZGMsewRERERyRjLHhEREZGMsewRERERyRjLHhEREZGM/R+UU9W5Frid+wAAAABJRU5ErkJggg=="/>
          <p:cNvSpPr>
            <a:spLocks noGrp="1" noChangeAspect="1" noChangeArrowheads="1"/>
          </p:cNvSpPr>
          <p:nvPr>
            <p:ph sz="quarter" idx="1"/>
          </p:nvPr>
        </p:nvSpPr>
        <p:spPr bwMode="auto">
          <a:xfrm>
            <a:off x="457200" y="1357298"/>
            <a:ext cx="4471990" cy="47688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IN" dirty="0" smtClean="0"/>
              <a:t>In country wise analysis </a:t>
            </a:r>
            <a:r>
              <a:rPr lang="en-IN" dirty="0" err="1" smtClean="0"/>
              <a:t>india</a:t>
            </a:r>
            <a:r>
              <a:rPr lang="en-IN" dirty="0" smtClean="0"/>
              <a:t> has highest number of users and new users.</a:t>
            </a:r>
          </a:p>
          <a:p>
            <a:r>
              <a:rPr lang="en-IN" dirty="0" smtClean="0"/>
              <a:t>Conversions also </a:t>
            </a:r>
            <a:r>
              <a:rPr lang="en-IN" dirty="0" err="1" smtClean="0"/>
              <a:t>india</a:t>
            </a:r>
            <a:r>
              <a:rPr lang="en-IN" dirty="0" smtClean="0"/>
              <a:t> took highest rate 99%.</a:t>
            </a:r>
          </a:p>
          <a:p>
            <a:r>
              <a:rPr lang="en-IN" dirty="0" smtClean="0"/>
              <a:t>In </a:t>
            </a:r>
            <a:r>
              <a:rPr lang="en-IN" dirty="0" err="1" smtClean="0"/>
              <a:t>india</a:t>
            </a:r>
            <a:r>
              <a:rPr lang="en-IN" dirty="0" smtClean="0"/>
              <a:t>, </a:t>
            </a:r>
            <a:r>
              <a:rPr lang="en-IN" dirty="0" err="1" smtClean="0"/>
              <a:t>bangaluru</a:t>
            </a:r>
            <a:r>
              <a:rPr lang="en-IN" dirty="0" smtClean="0"/>
              <a:t> city most number of users were came.</a:t>
            </a:r>
          </a:p>
          <a:p>
            <a:r>
              <a:rPr lang="en-IN" dirty="0" smtClean="0"/>
              <a:t>City wise conversions </a:t>
            </a:r>
            <a:r>
              <a:rPr lang="en-IN" dirty="0" err="1" smtClean="0"/>
              <a:t>Bangaluru</a:t>
            </a:r>
            <a:r>
              <a:rPr lang="en-IN" dirty="0" smtClean="0"/>
              <a:t> is lead 62k followed by second place </a:t>
            </a:r>
            <a:r>
              <a:rPr lang="en-US" dirty="0"/>
              <a:t>Hyderabad</a:t>
            </a:r>
            <a:r>
              <a:rPr lang="en-US" dirty="0" smtClean="0"/>
              <a:t> 32k.</a:t>
            </a:r>
            <a:endParaRPr lang="en-US" dirty="0"/>
          </a:p>
        </p:txBody>
      </p:sp>
      <p:sp>
        <p:nvSpPr>
          <p:cNvPr id="2052" name="AutoShape 4" descr="data:image/png;base64,iVBORw0KGgoAAAANSUhEUgAAAnsAAAI3CAYAAADjrp2AAAAAOXRFWHRTb2Z0d2FyZQBNYXRwbG90bGliIHZlcnNpb24zLjcuMSwgaHR0cHM6Ly9tYXRwbG90bGliLm9yZy/bCgiHAAAACXBIWXMAAA9hAAAPYQGoP6dpAABtFUlEQVR4nO3deVxN+eMG8Oe23Eppo0WjtAiRJbuxjxQaJsuMbcg+Y2Tf8kUly2DGOoxtUMzYx26GIYRkRFosEUrGKGslS6XO7w+/zrjKdkunezzv1+u+vt1zzr33OTXfPJ3zOZ+jEARBABERERHJkpbUAYiIiIjow2HZIyIiIpIxlj0iIiIiGWPZIyIiIpIxlj0iIiIiGWPZIyIiIpIxlj0iIiIiGWPZIyIiIpIxlj0iIiIiGWPZIyJSU3BwMBQKBc6cOSN1FCKi12LZI6ISExgYCIVCgXv37hW63tXVFa1atSrZUBrk6NGj6NKlC6ytraFUKmFpaYmOHTti+/btUkcDADx58gSBgYE4evSo1FGI6CUse0REGiAgIACtW7fG+fPn8c0332D58uUYP348MjMz0bVrV2zYsEHqiHjy5AmmTZvGskdUyuhIHYCISCrPnj2DUqmEllbp/rt327ZtCAoKQrdu3bBhwwbo6uqK68aPH48DBw4gJydHwoTqefz4MQwNDaWOQSR7pfs3HBF99H766SfUqFEDZcqUgZmZGerXr1/gKNatW7cwYMAAWFlZQU9PDzVq1MCaNWtUtjl69CgUCgU2bdqEKVOm4JNPPkGZMmWQkZGBnJwcTJs2Dc7OztDX10e5cuXQrFkzHDx48J0yPnnyBN988w3KlSsHY2Nj9O3bFw8fPhTX+/j4oHz58oUWMg8PD1StWvWN7z916lSYm5tjzZo1KkUvn6enJz7//HPx+Z07dzBw4EBYWVlBX18ftWvXRkhISKHfj1ePwiUlJUGhUCA4OFhc1q9fPxgZGeHWrVvw9vaGkZERLCwsMG7cOOTm5oqvs7CwAABMmzYNCoUCCoUCgYGBKu9x7do1dOjQAWXLlkXv3r0REBAAXV1d3L17t8B+DRkyBKampnj27Nkbvz9E9GY8skdEpdaqVaswYsQIdOvWDSNHjsSzZ88QGxuLv//+G7169QIApKamonHjxlAoFPD19YWFhQX+/PNPDBw4EBkZGRg1apTKe06fPh1KpRLjxo1DVlYWlEolAgMD8f3332PQoEFo2LAhMjIycObMGURFRaFt27Zvzenr6wtTU1MEBgbi8uXLWLZsGW7cuCEWqj59+mDdunU4cOCASilLSUnB4cOHERAQ8Nr3TkhIQHx8PAYMGICyZcu+NcvTp0/RqlUrXL16Fb6+vnBwcMDWrVvRr18/pKWlYeTIkW99j8Lk5ubC09MTjRo1wo8//ohDhw5h3rx5cHJywtChQ2FhYYFly5Zh6NCh6Ny5M7p06QIAqFWrlvgez58/h6enJ5o1a4Yff/wRZcqUQZMmTRAUFITNmzfD19dX3DY7Oxvbtm1D165doa+vr1ZmIvp/AhFRCQkICBAACHfv3i10fY0aNYSWLVuKz7/44guhRo0ab3zPgQMHChUqVBDu3bunsrxHjx6CiYmJ8OTJE0EQBOHIkSMCAMHR0VFclq927dqCl5fXe+/P2rVrBQBCvXr1hOzsbHH53LlzBQDCrl27BEEQhNzcXKFixYpC9+7dVV4/f/58QaFQCNevX3/tZ+zatUsAICxYsOCdMi1cuFAAIPz666/isuzsbKFJkyaCkZGRkJGRIQjCf9+PI0eOqLw+MTFRACCsXbtWXObj4yMAEIKCglS2dXNzE+rVqyc+v3v3rgBACAgIKJAr/z38/PwKrGvSpInQqFEjlWXbt28vNB8RvT+exiWiUsvU1BT//PMPIiMjC10vCAJ+//13dOzYEYIg4N69e+LD09MT6enpiIqKUnmNj48PDAwMCnzOhQsXkJCQoFbOIUOGqJxeHTp0KHR0dPDHH38AALS0tNC7d2/s3r0bjx49Erf77bff8Omnn8LBweG1752RkQEA73RUDwD++OMPWFtbo2fPnuIyXV1djBgxApmZmQgLC3uvfXvZt99+q/K8efPmuH79+nu9x9ChQwss69u3L/7++29cu3ZNXPbbb7/B1tYWLVu2VC8sEYlY9oioVFEoFOLXEydOhJGRERo2bAhnZ2cMGzYM4eHh4vq7d+8iLS0NK1euhIWFhcqjf//+AF6MX3tZYcUqKCgIaWlpqFKlCmrWrInx48cjNjb2nTM7OzurPDcyMkKFChWQlJQkLuvbty+ePn2KHTt2AAAuX76Ms2fPok+fPm98b2NjYwBQKYlvcuPGDTg7Oxe46MTFxUVcrw59fX1xTF4+MzMzlbGJb6Ojo4OKFSsWWN69e3fo6enht99+AwCkp6dj79696N27t8p/D0SkHpY9Iiox+WOvnj59Wuj6J0+eqIzPcnFxweXLl7Fp0yY0a9YMv//+O5o1ayaOccvLywMAfP311zh48GChj6ZNm6p8xqtH9QCgRYsWuHbtGtasWQNXV1f88ssvqFu3Ln755Zdi2W8AqF69OurVq4dff/0VAPDrr79CqVTiq6++euPrqlWrBgCIi4srtiwAXlui8i+4eJW2tnaRP1NPT6/QK5/NzMzw+eefi2Vv27ZtyMrKwtdff13kzyQilj0iKkGVKlUC8OKo1quePHmCmzdvitvkMzQ0RPfu3bF27VokJyfDy8sLM2fOxLNnz2BhYYGyZcsiNzcX7u7uhT4sLS3fKZu5uTn69++PjRs34ubNm6hVq5Z4JenbvHr6NzMzE7dv34a9vb3K8r59++Lw4cO4ffs2NmzYAC8vL5iZmb3xvatUqYKqVati165dyMzMfGuWSpUqISEhQSzC+eLj48X1AMTPTUtLU9lO3SN/wOsL5Lvo27cvrly5gsjISPz2229wc3NDjRo11H4/IvoPyx4RlZg2bdpAqVRi2bJlBcrIypUr8fz5c7Rv315cdv/+fZVtlEolqlevDkEQkJOTA21tbXTt2hW///47zp8/X+DzCpvOozCvfo6RkREqV66MrKysd3r9ypUrVaZVWbZsWYF9AYCePXtCoVBg5MiRuH79+jsfuZo2bRru37+PQYMG4fnz5wXW//XXX9i7dy8AoEOHDkhJScHmzZvF9c+fP8dPP/0EIyMjcQxcpUqVoK2tjWPHjqm8188///xOmQpTpkwZAAUL5Lto3749ypcvjzlz5iAsLIxH9YiKEadeIaISY2lpCX9/f0yZMgUtWrRAp06dUKZMGZw8eRIbN26Eh4cHOnbsKG7v4eEBa2trNG3aFFZWVrh06RKWLFkCLy8v8YKF2bNn48iRI2jUqBEGDx6M6tWr48GDB4iKisKhQ4fw4MGDt+aqXr06WrVqhXr16sHc3BxnzpzBtm3bVKYCeZPs7Gy0adMGX331FS5fvoyff/4ZzZo1Q6dOnVS2s7CwQLt27bB161aYmprCy8vrnd6/e/fuiIuLw8yZM3Hu3Dn07NkTlSpVwv3797F//36EhoaKcw8OGTIEK1asQL9+/XD27FnY29tj27ZtCA8Px8KFC8Xvm4mJCb788kv89NNPUCgUcHJywt69ewuMcXwfBgYGqF69OjZv3owqVarA3Nwcrq6ucHV1fetrdXV10aNHDyxZsgTa2toqF5gQURFJfDUwEX2Efv31V6Fx48aCoaGhoKenJ1SrVk2YNm2a8OzZM5XtVqxYIbRo0UIoV66coKenJzg5OQnjx48X0tPTVbZLTU0Vhg0bJtja2gq6urqCtbW10KZNG2HlypXiNvlTjWzdurVAnhkzZggNGzYUTE1NBQMDA6FatWrCzJkzVaZTKUz+1CthYWHCkCFDBDMzM8HIyEjo3bu3cP/+/UJfs2XLFgGAMGTIkHf9dolCQ0OFL774QrC0tBR0dHQECwsLoWPHjuIULy9/P/r37y+UL19eUCqVQs2aNVWmUsl39+5doWvXrkKZMmUEMzMz4ZtvvhHOnz9f6NQrhoaGBV6fP5XOy06ePCnUq1dPUCqVKtOwvO49Xnb69GkBgODh4fFu3xAieicKQRAECbsmEdFHZdeuXfD29saxY8fQvHlzqeOUKjExMahTpw7WrVv31quUiejdccweEVEJWrVqFRwdHdGsWTOpo5Q6q1atgpGRkXj3DSIqHhyzR0RUAjZt2oTY2Fjs27cPixYt4vxxL9mzZw8uXryIlStXwtfXF4aGhlJHIpIVnsYlIioBCoUCRkZG6N69O5YvXw4dHf6tnc/e3h6pqanw9PTE+vXr3/luIUT0blj2iIiIiGSMY/aIiIiIZIznEYpJXl4e/v33X5QtW5ZjcYiIiOiDEwQBjx49go2NTaG3IszHsldM/v33X9ja2kodg4iIiD4yN2/eRMWKFV+7nmWvmOQPKL558yaMjY0lTkNERERyl5GRAVtb27de1MSyV0zyT90aGxuz7BEREVGJedvwMV6gQURERCRjLHtEREREMsayR0RERCRjHLNHRESk4XJzc5GTkyN1DCpmurq60NbWLvL7sOwRERFpKEEQkJKSgrS0NKmj0AdiamoKa2vrIs3hy7JHRESkofKLnqWlJcqUKcNJ/WVEEAQ8efIEd+7cAQBUqFBB7fdi2SMiItJAubm5YtErV66c1HHoAzAwMAAA3LlzB5aWlmqf0uUFGkRERBoof4xemTJlJE5CH1L+z7coYzJZ9oiIiDQYT93KW3H8fFn2iIiIiGSMZY+IiIhIxniBBhERkYzY++0r0c9Lmu1Vop9H749H9oiIiKhEtWrVCqNGjSqwPDg4GKampiWeR+5Y9oiIiEj2PuY7jLDsERERUalz9OhRNGzYEIaGhjA1NUXTpk1x48YNcf2uXbtQt25d6Ovrw9HREdOmTcPz58/F9QqFAsuWLUOnTp1gaGiImTNn4uHDh+jduzcsLCxgYGAAZ2dnrF27VordK1Ecs0dERESlyvPnz+Ht7Y3Bgwdj48aNyM7OxunTp8VpSI4fP46+ffti8eLFaN68Oa5du4YhQ4YAAAICAsT3CQwMxOzZs7Fw4ULo6Ohg6tSpuHjxIv7880+UL18eV69exdOnTyXZx5LEslcKqDOYlgNiiYhIrjIyMpCeno7PP/8cTk5OAAAXFxdx/bRp0+Dn5wcfHx8AgKOjI6ZPn44JEyaolL1evXqhf//+4vPk5GS4ubmhfv36AAB7e/sS2BvpsewRERFRqWJubo5+/frB09MTbdu2hbu7O7766ivx/rAxMTEIDw/HzJkzxdfk5ubi2bNnePLkiXjXifxSl2/o0KHo2rUroqKi4OHhAW9vb3z66aclt2MS4Zg9IiIiKlHGxsZIT08vsDwtLQ0mJiYAgLVr1yIiIgKffvopNm/ejCpVquDUqVMAgMzMTEybNg3R0dHiIy4uDgkJCdDX1xffz9DQUOX927dvjxs3bmD06NH4999/0aZNG4wbN+4D7mnpwLJHREREJapq1aqIiooqsDwqKgpVqlQRn7u5uWHSpEk4efIkXF1dsWHDBgBA3bp1cfnyZVSuXLnAQ0vrzdXGwsICPj4++PXXX7Fw4UKsXLmyeHeuFOJpXCIiIipRQ4cOxZIlSzBixAgMGjQIenp62LdvHzZu3Ig9e/YgMTERK1euRKdOnWBjY4PLly8jISEBffv2BQD4+/vj888/h52dHbp16wYtLS3ExMTg/PnzmDFjxms/19/fH/Xq1UONGjWQlZWFvXv3qowFlCuWPSIiIhnRhAv4HB0dcezYMUyePBnu7u7Izs5GtWrVsHXrVrRr1w6pqamIj49HSEgI7t+/jwoVKmDYsGH45ptvAACenp7Yu3cvgoKCMGfOHOjq6qJatWoYNGjQGz9XqVRi0qRJSEpKgoGBAZo3b45NmzaVxC5LSiEIgiB1CDnIyMiAiYkJ0tPTYWxs/F6v5dW4RET0vp49e4bExEQ4ODiojFMjeXnTz/lduwfH7BERERHJGE/jaqpAEzVfV/DqJyIiIpIvHtkjIiIikjGWPSIiIiIZY9kjIiIikjGWPSIiIiIZY9kjIiIikjGWPSIiIiIZY9kjIiIikjHOs0dERCQn6s7Dqvbncf7W0o5H9oiIiKjE9OvXDwqFArNnz1ZZvnPnTigUColSyRvLHhEREZUofX19zJkzBw8fPpQ6SonKzs6W5HNZ9oiIiKhEubu7w9raGt9///0btztx4gSaN28OAwMD2NraYsSIEXj8+DEAYMmSJXB1dRW3zT8yuHz5cpXPmTJlSqHvffToUSgUCqSlpYnLoqOjoVAokJSUBAC4ceMGOnbsCDMzMxgaGqJGjRr4448/xO3Pnz+P9u3bw8jICFZWVujTpw/u3bsnrm/VqhV8fX0xatQolC9fHp6enhAEAYGBgbCzs4Oenh5sbGwwYsSId/7eqYNlj4iIiEqUtrY2Zs2ahZ9++gn//PNPodtcu3YN7dq1Q9euXREbG4vNmzfjxIkT8PX1BQC0bNkSFy9exN27dwEAYWFhKF++PI4ePQoAyMnJQUREBFq1aqV2zmHDhiErKwvHjh1DXFwc5syZAyMjIwBAWloaPvvsM7i5ueHMmTPYv38/UlNT8dVXX6m8R0hICJRKJcLDw7F8+XL8/vvvWLBgAVasWIGEhATs3LkTNWvWVDvju+AFGkRERFTiOnfujDp16iAgIACrV68usP77779H7969MWrUKACAs7MzFi9ejJYtW2LZsmVwdXWFubk5wsLC0K1bNxw9ehRjx47FokWLAACnT59GTk4OPv30U7UzJicno2vXrmIZc3R0FNctWbIEbm5umDVrlrhszZo1sLW1xZUrV1ClShUx99y5c8Vt9u3bB2tra7i7u0NXVxd2dnZo2LCh2hnfBY/sERERkSTmzJmDkJAQXLp0qcC6mJgYBAcHw8jISHx4enoiLy8PiYmJUCgUaNGiBY4ePYq0tDRcvHgR3333HbKyshAfH4+wsDA0aNAAZcqUUTvfiBEjMGPGDDRt2hQBAQGIjY1VyXfkyBGVfNWqVQPw4qhkvnr16qm855dffomnT5/C0dERgwcPxo4dO/D8+XO1M74Llj0iIiKSRIsWLeDp6YlJkyYVWJeZmYlvvvkG0dHR4iMmJgYJCQlwcnIC8GJM3NGjR3H8+HG4ubnB2NhYLIBhYWFo2bLlaz9bS+tFBRIEQVyWk5Ojss2gQYNw/fp19OnTB3Fxcahfvz5++uknMV/Hjh1V8kVHRyMhIQEtWrQQ38PQ0FDlPW1tbXH58mX8/PPPMDAwwHfffYcWLVoU+OzixLJHREREkpk9ezb27NmDiIgIleV169bFxYsXUbly5QIPpVIJ4L9xe1u3bhXH5rVq1QqHDh1CeHj4G8frWVhYAABu374tLouOji6wna2tLb799lts374dY8eOxapVq8R8Fy5cgL29fYF8rxa8VxkYGKBjx45YvHgxjh49ioiICMTFxb3tW6U2lj0iIiKSTM2aNdG7d28sXrxYZfnEiRNx8uRJ+Pr6ikfMdu3aJV6gAQC1atWCmZkZNmzYoFL2du7ciaysLDRt2vS1n1u5cmXY2toiMDAQCQkJ2LdvH+bNm6eyzahRo3DgwAEkJiYiKioKR44cgYuLC4AXF288ePAAPXv2RGRkJK5du4YDBw6gf//+yM3Nfe3nBgcHY/Xq1Th//jyuX7+OX3/9FQYGBqhUqdL7fuveGS/QICIikhMNvKNFUFAQNm/erLKsVq1aCAsLw+TJk9G8eXMIggAnJyd0795d3EahUKB58+bYt28fmjVrJr7O2NgYVatWfeMRNl1dXWzcuBFDhw5FrVq10KBBA8yYMQNffvmluE1ubi6GDRuGf/75B8bGxmjXrh0WLFgAALCxsUF4eDgmTpwIDw8PZGVloVKlSmjXrp14irgwpqammD17NsaMGYPc3FzUrFkTe/bsQbly5dT63r0LhfDyyWpSW0ZGBkxMTJCeng5jY+P3eq293773/rwk/V7v/RoAGvlLgIiICnr27BkSExPh4OAAfX19qePQB/Kmn/O7dg+exiUiIiKSMZY9IiIiIhlj2SMiIiKSMZY9IiIiIhlj2SMiItJgeXl5UkegD6g4fr6ceoWIiEgDKZVKaGlp4d9//4WFhQWUSiUUCoXUsaiYCIKA7Oxs3L17F1paWuJE0upg2SMiItJAWlpacHBwwO3bt/Hvv/9KHYc+kDJlysDOzu6Nc/e9DcseERGRhlIqlbCzs8Pz58/feNcG0kza2trQ0dEp8hFblj0iIiINplAooKurC11dXamjUCnFCzSIiIiIZIxlj4iIiEjGWPaIiIiIZIxlj4iIiEjGWPaIiIiIZIxlj4iIiEjGWPaIiIiIZEzSsvf999+jQYMGKFu2LCwtLeHt7Y3Lly+rbPPs2TMMGzYM5cqVg5GREbp27YrU1FSVbZKTk+Hl5YUyZcrA0tIS48ePx/Pnz1W2OXr0KOrWrQs9PT1UrlwZwcHBBfIsXboU9vb20NfXR6NGjXD69Oli32ciIiKikiRp2QsLC8OwYcNw6tQpHDx4EDk5OfDw8MDjx4/FbUaPHo09e/Zg69atCAsLw7///osuXbqI63Nzc+Hl5YXs7GycPHkSISEhCA4Ohr+/v7hNYmIivLy80Lp1a0RHR2PUqFEYNGgQDhw4IG6zefNmjBkzBgEBAYiKikLt2rXh6emJO3fulMw3g4iIiOgDUAiCIEgdIt/du3dhaWmJsLAwtGjRAunp6bCwsMCGDRvQrVs3AEB8fDxcXFwQERGBxo0b488//8Tnn3+Of//9F1ZWVgCA5cuXY+LEibh79y6USiUmTpyIffv24fz58+Jn9ejRA2lpadi/fz8AoFGjRmjQoAGWLFkCAMjLy4OtrS2GDx8OPz+/t2bPyMiAiYkJ0tPTYWxs/F77be+37722B4Ak/V7v/RoAQGC6eq8jIiKiUuVdu0epGrOXnv6iiJibmwMAzp49i5ycHLi7u4vbVKtWDXZ2doiIiAAAREREoGbNmmLRAwBPT09kZGTgwoUL4jYvv0f+NvnvkZ2djbNnz6pso6WlBXd3d3GbV2VlZSEjI0PlQURERFTalJqyl5eXh1GjRqFp06ZwdXUFAKSkpECpVMLU1FRlWysrK6SkpIjbvFz08tfnr3vTNhkZGXj69Cnu3buH3NzcQrfJf49Xff/99zAxMREftra26u04ERER0QdUasresGHDcP78eWzatEnqKO9k0qRJSE9PFx83b96UOhIRERFRATpSBwAAX19f7N27F8eOHUPFihXF5dbW1sjOzkZaWprK0b3U1FRYW1uL27x61Wz+1bovb/PqFbypqakwNjaGgYEBtLW1oa2tXeg2+e/xKj09Pejp6am3w0REREQlRNIje4IgwNfXFzt27MDhw4fh4OCgsr5evXrQ1dVFaGiouOzy5ctITk5GkyZNAABNmjRBXFycylWzBw8ehLGxMapXry5u8/J75G+T/x5KpRL16tVT2SYvLw+hoaHiNkRERESaSNIje8OGDcOGDRuwa9culC1bVhwfZ2JiAgMDA5iYmGDgwIEYM2YMzM3NYWxsjOHDh6NJkyZo3LgxAMDDwwPVq1dHnz59MHfuXKSkpGDKlCkYNmyYeOTt22+/xZIlSzBhwgQMGDAAhw8fxpYtW7Bv339XwY4ZMwY+Pj6oX78+GjZsiIULF+Lx48fo379/yX9jiIiIiIqJpGVv2bJlAIBWrVqpLF+7di369esHAFiwYAG0tLTQtWtXZGVlwdPTEz///LO4rba2Nvbu3YuhQ4eiSZMmMDQ0hI+PD4KCgsRtHBwcsG/fPowePRqLFi1CxYoV8csvv8DT01Pcpnv37rh79y78/f2RkpKCOnXqYP/+/QUu2iAiIiLSJKVqnj1Nxnn2iIiIqCRp5Dx7RERERFS8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JC17x44dQ8eOHWFjYwOFQoGdO3eqrO/Xrx8UCoXKo127dirbPHjwAL1794axsTFMTU0xcOBAZGZmqmwTGxuL5s2bQ19fH7a2tpg7d26BLFu3bkW1atWgr6+PmjVr4o8//ij2/SUiIiIqaZKWvcePH6N27dpYunTpa7dp164dbt++LT42btyosr537964cOECDh48iL179+LYsWMYMmSIuD4jIwMeHh6oVKkSzp49ix9++AGBgYFYuXKluM3JkyfRs2dPDBw4EOfOnYO3tze8vb1x/vz54t9pIiIiohKkEARBkDoEACgUCuzYsQPe3t7isn79+iEtLa3AEb98ly5dQvXq1REZGYn69esDAPbv348OHTrgn3/+gY2NDZYtW4bJkycjJSUFSqUSAODn54edO3ciPj4eANC9e3c8fvwYe/fuFd+7cePGqFOnDpYvX17oZ2dlZSErK0t8npGRAVtbW6Snp8PY2Pi99t3eb997bQ8ASfq93vs1AIDAdPVeR0RERKVKRkYGTExM3to9Sv2YvaNHj8LS0hJVq1bF0KFDcf/+fXFdREQETE1NxaIHAO7u7tDS0sLff/8tbtOiRQux6AGAp6cnLl++jIcPH4rbuLu7q3yup6cnIiIiXpvr+++/h4mJifiwtbUtlv0lIiIiKk6luuy1a9cO69atQ2hoKObMmYOwsDC0b98eubm5AICUlBRYWlqqvEZHRwfm5uZISUkRt7GyslLZJv/527bJX1+YSZMmIT09XXzcvHmzaDtLRERE9AHoSB3gTXr06CF+XbNmTdSqVQtOTk44evQo2rRpI2EyQE9PD3p6epJmICIiInqbUn1k71WOjo4oX748rl69CgCwtrbGnTt3VLZ5/vw5Hjx4AGtra3Gb1NRUlW3yn79tm/z1RERERJpKo8reP//8g/v376NChQoAgCZNmiAtLQ1nz54Vtzl8+DDy8vLQqFEjcZtjx44hJydH3ObgwYOoWrUqzMzMxG1CQ0NVPuvgwYNo0qTJh94lIiIiog9K0rKXmZmJ6OhoREdHAwASExMRHR2N5ORkZGZmYvz48Th16hSSkpIQGhqKL774ApUrV4anpycAwMXFBe3atcPgwYNx+vRphIeHw9fXFz169ICNjQ0AoFevXlAqlRg4cCAuXLiAzZs3Y9GiRRgzZoyYY+TIkdi/fz/mzZuH+Ph4BAYG4syZM/D19S3x7wkRERFRcZK07J05cwZubm5wc3MDAIwZMwZubm7w9/eHtrY2YmNj0alTJ1SpUgUDBw5EvXr1cPz4cZWxcr/99huqVauGNm3aoEOHDmjWrJnKHHomJib466+/kJiYiHr16mHs2LHw9/dXmYvv008/xYYNG7By5UrUrl0b27Ztw86dO+Hq6lpy3wwiIiKiD6DUzLOn6d51rpvCcJ49IiIiel+ymWePiIiIiNTHskdEREQkYyx7RERERDLGskdEREQkYyx7RERERDLGskdEREQkYyx7RERERDLGskdEREQkYyx7RERERDLGskdEREQkYyx7RERERDLGskdEREQkYyx7RERERDLGskdEREQkYyx7RERERDLGskdEREQkYyx7RERERDLGskdEREQkYyx7RERERDLGskdEREQkYyx7RERERDLGskdEREQkYyx7RERERDLGskdEREQkY2qVvZs3b+Kff/4Rn58+fRqjRo3CypUriy0YERERERWdWmWvV69eOHLkCAAgJSUFbdu2xenTpzF58mQEBQUVa0AiIiIiUp9aZe/8+fNo2LAhAGDLli1wdXXFyZMn8dtvvyE4OLg48xERERFREahV9nJycqCnpwcAOHToEDp16gQAqFatGm7fvl186YiIiIioSNQqezVq1MDy5ctx/PhxHDx4EO3atQMA/PvvvyhXrlyxBiQiIiIi9alV9ubMmYMVK1agVatW6NmzJ2rXrg0A2L17t3h6l4iIiIikp/O+LxAEAY6OjkhOTsbz589hZmYmrhsyZAjKlClTrAGJiIiISH3vfWRPEARUrlwZKSkpKkUPAOzt7WFpaVls4YiIiIioaN677GlpacHZ2Rn379//EHmIiIiIqBipNWZv9uzZGD9+PM6fP1/ceYiIiIioGL33mD0A6Nu3L548eYLatWtDqVTCwMBAZf2DBw+KJRwRERERFY1aZW/hwoXFHIOIiIiIPgS1yp6Pj09x5yAiIiKiD0CtMXsAcO3aNUyZMgU9e/bEnTt3AAB//vknLly4UGzhiIiIiKho1Cp7YWFhqFmzJv7++29s374dmZmZAICYmBgEBAQUa0AiIiIiUp9aZc/Pzw8zZszAwYMHoVQqxeWfffYZTp06VWzhiIiIiKho1Cp7cXFx6Ny5c4HllpaWuHfvXpFDEREREVHxUKvsmZqa4vbt2wWWnzt3Dp988kmRQxERERFR8VCr7PXo0QMTJ05ESkoKFAoF8vLyEB4ejnHjxqFv377FnZGIiIiI1KRW2Zs1axaqVasGW1tbZGZmonr16mjRogU+/fRTTJkypbgzEhEREZGa1JpnT6lUYtWqVfD390dcXBwyMzPh5uYGZ2fn4s5HREREREWgVtnLZ2trC1tbW+Tm5iIuLg4PHz6EmZlZcWUjIiIioiJS6zTuqFGjsHr1agBAbm4uWrZsibp168LW1hZHjx4tznxEREREVARqlb1t27ahdu3aAIA9e/bg+vXriI+Px+jRozF58uRiDUhERERE6lOr7N27dw/W1tYAgD/++ANfffUVqlSpggEDBiAuLq5YAxIRERGR+tQqe1ZWVrh48SJyc3Oxf/9+tG3bFgDw5MkTaGtrF2tAIiIiIlKfWhdo9O/fH1999RUqVKgAhUIBd3d3AMDff/+NatWqFWtAIiIiIlKfWmUvMDAQNWvWRHJyMr788kvo6ekBALS1tTFp0qRiDUhERERE6lOr7AUFBYlfr1mzRmXdjRs30KlTp6KlIiIiIqJioVbZ27Fjh8rznJwcJCYmQkdHB05OTvD39y+WcERERERUNGqVvXPnzhVYlpGRgX79+qFz585FDkVERERExUOtq3ELY2xsjGnTpmHq1KnF9ZZEREREVETFVvYAID09Henp6cX5lkRERERUBGqdxl28eLHKc0EQcPv2baxfvx7t27cvlmBEREREVHRqlb0FCxaoPNfS0oKFhQV8fHw49QoRERFRKaJW2UtMTCzuHERERET0ARTrmD0iIiIiKl1Y9oiIiIhkjGWPiIiISMZY9oiIiIhkjGWPiIiISMZY9oiIiIhkjGWPiIiISMZY9oiIiIhkjGWPiIiISMYkLXvHjh1Dx44dYWNjA4VCgZ07d6qsFwQB/v7+qFChAgwMDODu7o6EhASVbR48eIDevXvD2NgYpqamGDhwIDIzM1W2iY2NRfPmzaGvrw9bW1vMnTu3QJatW7eiWrVq0NfXR82aNfHHH38U+/4SERERlTRJy97jx49Ru3ZtLF26tND1c+fOxeLFi7F8+XL8/fffMDQ0hKenJ549eyZu07t3b1y4cAEHDx7E3r17cezYMQwZMkRcn5GRAQ8PD1SqVAlnz57FDz/8gMDAQKxcuVLc5uTJk+jZsycGDhyIc+fOwdvbG97e3jh//vyH23kiIiKiEqAQBEGQOgQAKBQK7NixA97e3gBeHNWzsbHB2LFjMW7cOABAeno6rKysEBwcjB49euDSpUuoXr06IiMjUb9+fQDA/v370aFDB/zzzz+wsbHBsmXLMHnyZKSkpECpVAIA/Pz8sHPnTsTHxwMAunfvjsePH2Pv3r1insaNG6NOnTpYvnx5oXmzsrKQlZUlPs/IyICtrS3S09NhbGz8Xvtu77fvvbYHgCT9Xu/9GgBAYLp6ryMiIqJSJSMjAyYmJm/tHqV2zF5iYiJSUlLg7u4uLjMxMUGjRo0QEREBAIiIiICpqalY9ADA3d0dWlpa+Pvvv8VtWrRoIRY9APD09MTly5fx8OFDcZuXPyd/m/zPKcz3338PExMT8WFra1v0nSYiIiIqZqW27KWkpAAArKysVJZbWVmJ61JSUmBpaamyXkdHB+bm5irbFPYeL3/G67bJX1+YSZMmIT09XXzcvHnzfXeRiIiI6IPTkTqAptLT04Oenp7UMYiIiIjeqNQe2bO2tgYApKamqixPTU0V11lbW+POnTsq658/f44HDx6obFPYe7z8Ga/bJn89ERERkaYqtWXPwcEB1tbWCA0NFZdlZGTg77//RpMmTQAATZo0QVpaGs6ePStuc/jwYeTl5aFRo0biNseOHUNOTo64zcGDB1G1alWYmZmJ27z8Ofnb5H8OERERkaaStOxlZmYiOjoa0dHRAF5clBEdHY3k5GQoFAqMGjUKM2bMwO7duxEXF4e+ffvCxsZGvGLXxcUF7dq1w+DBg3H69GmEh4fD19cXPXr0gI2NDQCgV69eUCqVGDhwIC5cuIDNmzdj0aJFGDNmjJhj5MiR2L9/P+bNm4f4+HgEBgbizJkz8PX1LelvCREREVGxknTM3pkzZ9C6dWvxeX4B8/HxQXBwMCZMmIDHjx9jyJAhSEtLQ7NmzbB//37o6+uLr/ntt9/g6+uLNm3aQEtLC127dsXixYvF9SYmJvjrr78wbNgw1KtXD+XLl4e/v7/KXHyffvopNmzYgClTpuB///sfnJ2dsXPnTri6upbAd4GIiIjowyk18+xpuned66YwnGePiIiI3pfGz7NHREREREXH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6W67AUGBkKhUKg8qlWrJq5/9uwZhg0bhnLlysHIyAhdu3ZFamqqynskJyfDy8sLZcqUgaWlJcaPH4/nz5+rbHP06FHUrVsXenp6qFy5MoKDg0ti94iIiIg+uFJd9gCgRo0auH37tvg4ceKEuG706NHYs2cPtm7dirCwMPz777/o0qWLuD43NxdeXl7Izs7GyZMnERISguDgYPj7+4vbJCYmwsvLC61bt0Z0dDRGjRqFQYMG4cCBAyW6n0REREQfgo7UAd5GR0cH1tbWBZanp6dj9erV2LBhAz777DMAwNq1a+Hi4oJTp06hcePG+Ouvv3Dx4kUcOnQIVlZWqFOnDqZPn46JEyciMDAQSqUSy5cvh4ODA+bNmwcAcHFxwYkTJ7BgwQJ4enqW6L4SERERFbdSf2QvISEBNjY2cHR0RO/evZGcnAwAOHv2LHJycuDu7i5uW61aNdjZ2SEiIgIAEBERgZo1a8LKykrcxtPTExkZGbhw4YK4zcvvkb9N/nu8TlZWFjIyMlQeRERERKVNqS57jRo1QnBwMPbv349ly5YhMTERzZs3x6NHj5CSkgKlUglTU1OV11hZWSElJQUAkJKSolL08tfnr3vTNhkZGXj69Olrs33//fcwMTERH7a2tkXdXSIiIqJiV6pP47Zv3178ulatWmjUqBEqVaqELVu2wMDAQMJkwKRJkzBmzBjxeUZGBgsfERERlTql+sjeq0xNTVGlShVcvXoV1tbWyM7ORlpamso2qamp4hg/a2vrAlfn5j9/2zbGxsZvLJR6enowNjZWeRARERGVNhpV9jIzM3Ht2jVUqFAB9erVg66uLkJDQ8X1ly9fRnJyMpo0aQIAaNKkCeLi4nDnzh1xm4MHD8LY2BjVq1cXt3n5PfK3yX8PIiIiIk1WqsveuHHjEBYWhqSkJJw8eRKdO3eGtrY2evbsCRMTEwwcOBBjxozBkSNHcPbsWfTv3x9NmjRB48aNAQAeHh6oXr06+vTpg5iYGBw4cABTpkzBsGHDoKenBwD49ttvcf36dUyYMAHx8fH4+eefsWXLFowePVrKXSciIiIqFqV6zN4///yDnj174v79+7CwsECzZs1w6tQpWFhYAAAWLFgALS0tdO3aFVlZWfD09MTPP/8svl5bWxt79+7F0KFD0aRJExgaGsLHxwdBQUHiNg4ODti3bx9Gjx6NRYsWoWLFivjll1847QoRERHJgkIQBEHqEHKQkZEBExMTpKenv/f4PXu/fe/9eUn6vd77NQCAwHT1XkdERESlyrt2j1J9GpeIiIiIioZ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dKQOQPJl77dPrdclzfYq5iREREQfL5a9VyxduhQ//PADUlJSULt2bfz0009o2LCh1LE+LoEmarwmvfhzEBERyQBP475k8+bNGDNmDAICAhAVFYXatWvD09MTd+7ckToaERERkVp4ZO8l8+fPx+DBg9G/f38AwPLly7Fv3z6sWbMGfn5+KttmZWUhKytLfJ6e/uLIUkZGxnt/bl7Wk/d+TYZCeO/XvHjh++dTlzr7Bai5byW4X0RERKVBfucQhDf/u6kQ3rbFRyI7OxtlypTBtm3b4O3tLS738fFBWloadu3apbJ9YGAgpk2bVsIpiYiIiFTdvHkTFStWfO16Htn7f/fu3UNubi6srKxUlltZWSE+Pr7A9pMmTcKYMWPE53l5eXjw4AHKlSsHhULxQbNmZGTA1tYWN2/ehLGx8Qf9rJIm133jfmkWue4XIN99435pFrnuF1Cy+yYIAh49egQbG5s3bseypyY9PT3o6empLDM1NS3RDMbGxrL7P0k+ue4b90uzyHW/APnuG/dLs8h1v4CS2zcTk7df1MgLNP5f+fLloa2tjdTUVJXlqampsLa2ligVERERUdGw7P0/pVKJevXqITQ0VFyWl5eH0NBQNGnSRMJkREREROrjadyXjBkzBj4+Pqhfvz4aNmyIhQsX4vHjx+LVuaWFnp4eAgICCpxGlgO57hv3S7PIdb8A+e4b90uzyHW/gNK5b7wa9xVLliwRJ1WuU6cOFi9ejEaNGkkdi4iIiEgtLHtEREREMsYxe0REREQyxrJHREREJGMse0REREQyxrJHREREJGOceoVKlYyMDBw+fBhVq1aFi4uL1HHoI3Pnzh3cuXMHeXl5Kstr1aolUSIioqLj1bgkqa+++gotWrSAr68vnj59itq1ayMpKQmCIGDTpk3o2rWr1BHpJZcuXcKmTZtw/Phx3LhxA0+ePIGFhQXc3Nzg6emJrl27lqq5pd7V2bNn4ePjg0uXLiH/V6JCoYAgCFAoFMjNzZU4YdGkpaVh27ZtuHbtGsaPHw9zc3NERUXBysoKn3zyidTx3ltubi6Cg4MRGhpaaDk/fPiwRMnoY3TkyBG0bt1a6hhvxLJHkrK2tsaBAwdQu3ZtbNiwAQEBAYiJiUFISAhWrlyJc+fOSR1Rbbm5uViwYAG2bNmC5ORkZGdnq6x/8OCBRMneX1RUFCZMmIATJ06gadOmaNiwIWxsbGBgYIAHDx7g/PnzOH78ODIyMjBhwgSMGjVKo0pf7dq14eTkhIkTJ8LKygoKhUJlfaVKlSRKVnSxsbFwd3eHiYkJkpKScPnyZTg6OmLKlClITk7GunXrpI743nx9fREcHAwvLy9UqFChwM9rwYIFEiUrPhcvXiz090anTp0kSkSvo6enh4oVK6J///7w8fGBra2t1JEKEkijbN26Vfjyyy+FRo0aCW5ubioPTaSvry8kJycLgiAIffr0ESZOnCgIgiDcuHFDMDQ0lDJakU2dOlWoUKGC8OOPPwr6+vrC9OnThYEDBwrlypUTFi1aJHW892Jvby8sXbpUePjw4Ru3O3nypNC9e3dh5syZJROsmBgZGQkJCQlSx/gg2rRpI4wfP14QhBf7ee3aNUEQBCE8PFyoVKmShMnUV65cOWHfvn1Sx/ggrl27JtSqVUtQKBSClpaWoFAoxK+1tLSkjqcWU1NTwczM7J0emuju3bvC/Pnzhdq1aws6OjqCh4eHsHnzZiErK0vqaCKO2dMgixcvxuTJk9GvXz/s2rUL/fv3x7Vr1xAZGYlhw4ZJHU8ttra2iIiIgLm5Ofbv349NmzYBAB4+fAh9fX2J0xXNb7/9hlWrVsHLywuBgYHo2bMnnJycUKtWLZw6dQojRoyQOuI7u3LlCnR1dd+6XZMmTdCkSRPk5OSUQKri06ZNG8TExKBy5cpSRyl2kZGRWLFiRYHln3zyCVJSUiRIVHRKpVKWPysAGDlyJBwcHBAaGgoHBwecPn0a9+/fx9ixY/Hjjz9KHU8tCxculDrCB1W+fHmMHj0ao0ePRlRUFNauXYvvvvsO3333HXr16oWBAweidu3a0oaUum3Su6tataqwYcMGQRBU/0KfOnWqMGzYMCmjqW3p0qWCjo6OYGpqKtSqVUvIzc0VBEEQFi9eLLRq1UridEVTpkwZ4caNG4IgCIK1tbVw9uxZQRBe/OVubGwsZbQiCQkJEZ49e1ZgeVZWlhASEiJBoqK7e/eu0KFDByEwMFDYtm2bsGvXLpWHJrOwsBCioqIEQVD9vfHXX38JFStWlDKa2n788Ufhu+++E/Ly8qSOUuzKlSsnxMTECIIgCMbGxkJ8fLwgCIIQGhoq1KlTR8po9I5u3bolBAQECHp6eoKhoaGgra0tNGvWTDh//rxkmVj2NIiBgYGQlJQkCMKLX+DR0dGCIAjClStXBHNzcymjFUlkZKSwfft24dGjR+KyvXv3CidOnJAwVdFVqVJFOHXqlCAIgtC0aVPh+++/FwRBEDZt2iRYWFhIGa1ItLS0hNTU1ALL7927p7GnmXbv3i2YmJiIp8xefmjqPuUbOHCg4O3tLWRnZwtGRkbC9evXhRs3bghubm7CyJEjpY6nFm9vb8HExERwcHAQPv/8c6Fz584qD01mamoqXL9+XRAEQXB0dBQOHz4sCIIgXL16VTAwMJAyWrF7+vSpkJ6ervLQVNnZ2cLWrVuF9u3bCzo6OkLjxo2FVatWCZmZmUJiYqLQu3dvwcXFRbJ8nGdPg1hbW4uD+u3s7HDq1CkAQGJiongFoSaqX78+vLy8cOvWLTx//hwA4OXlhaZNm0qcrGg6d+6M0NBQAMDw4cMxdepUODs7o2/fvhgwYIDE6dQn/P8Vqq/6559/YGJiIkGiohs+fDi+/vpr3L59G3l5eSoPTb8Sd968ecjMzISlpSWePn2Kli1bonLlyihbtixmzpwpdTy1mJqaonPnzmjZsiXKly8PExMTlYcmc3V1RUxMDACgUaNGmDt3LsLDwxEUFARHR0eJ0xXd48eP4evrC0tLSxgaGsLMzEzloYmGDx+OChUq4JtvvkGVKlVw7tw5REREYNCgQTA0NIS9vT1+/PFHxMfHS5aRV+NqkEGDBsHW1hYBAQFYunQpxo8fj6ZNm+LMmTPo0qULVq9eLXXE9/bkyRMMHz4cISEhAF6MDXN0dMTw4cPxySefwM/PT+KExSciIgIRERFwdnZGx44dpY7z3tzc3KBQKBATE4MaNWpAR+e/Ib+5ublITExEu3btsGXLFglTqqds2bKIjo6Gk5OT1FE+mPDwcMTExCAzMxN169aFu7u71JGoEAcOHMDjx4/RpUsXXL16FZ9//jmuXLmCcuXKYfPmzfjss8+kjlgkw4YNw5EjRzB9+nT06dMHS5cuxa1bt7BixQrMnj0bvXv3ljrie2vTpg0GDRqELl26vHYWgufPnyM8PBwtW7Ys4XQvsOxpkPwjDfn/yG7atAknT56Es7MzvvnmGyiVSokTvr+RI0ciPDwcCxcuRLt27RAbGwtHR0fs2rULgYGBGj31itxMmzZN/N+xY8fCyMhIXKdUKmFvb4+uXbtq5H+HPj4+aN68OQYNGiR1lGKVk5MDAwMDREdHw9XVVeo4pKYHDx7AzMys0CPqmsbOzg7r1q1Dq1atYGxsjKioKFSuXBnr16/Hxo0b8ccff0gdUZZ4Na4G0dLSgpbWf2fee/TogR49ekiYqOh27tyJzZs3o3Hjxiq/yGrUqIFr165JmEw9u3fvfudtNW2+rICAAACAvb09unfvrvFXS7+sSpUqmDRpEk6cOIGaNWsWuPJYk66cfpmuri7s7Ow0/lR0YbZt2/baOSyjoqIkSvVhmJubSx2h2Dx48EA8HW1sbCwOTWrWrBmGDh0qZbQiSUhIwJEjRwqd5Nvf31+iVP9h2SvlYmNj4erqCi0tLcTGxr5xW028pdPdu3dhaWlZYPnjx4818q9Yb29vlef5d2F4dRkAjf0H2MfHB2lpafj1119lc0eGX375BUZGRggLC0NYWJjKOoVCobFlDwAmT56M//3vf1i/fr1sSoPcpqHq0qULgoODYWxsjC5durxx2+3bt5dQqg/D0dERiYmJsLOzQ7Vq1bBlyxY0bNgQe/bsgampqdTx1LJq1SoMHToU5cuXh7W1tcq/XQqFgmWP3q5OnTpISUmBpaUl6tSpU2h5AKCxt3SqX78+9u3bh+HDhwP4rwj98ssvaNKkiZTR1PLyX3SHDh3CxIkTMWvWLHFfIiIiMGXKFMyaNUuqiEX26h0ZBg8eDHNzc2zfvl1j78iQmJgodYQPZsmSJbh69SpsbGxQqVIlGBoaqqzXxKNgP//8M1auXImePXsiODgYEyZMgKOjI/z9/TXqzjT5TExMxN99mn6Bydv0798fMTExaNmyJfz8/NCxY0csWbIEOTk5mD9/vtTx1DJjxgzMnDkTEydOlDrKa3HMXil348YN2NnZQaFQ4MaNG2/cVhNv6XTixAm0b98eX3/9NYKDg/HNN9/g4sWLOHnyJMLCwlCvXj2pI6rN1dUVy5cvR7NmzVSWHz9+HEOGDMGlS5ckSlY0bdq0Qb169TB37lyULVsWMTExcHR0xMmTJ9GrVy8kJSVJHbFIhJfujSsH+WMtXyf/9LwmKVOmDC5duoRKlSrB0tISBw8eRO3atZGQkIDGjRvj/v37Ukekd5SUlCSO29PEs1PAi9PR0dHRpfpqaR7ZK+VeLnCaWObeplmzZoiOjsbs2bNRs2ZN/PXXX6hbty4iIiJQs2ZNqeMVybVr1wo9LZF/RExTnTlzBitXriywXJPvyAAA69atww8//ICEhAQAL8bxjR8/Hn369JE4WdFoYpl7m/xpqCpVqiROQ1W7dm2Nn4bqY2Rvbw97e3upYxTJl19+ib/++gvffvut1FFei2WvlJPzgP98Tk5OWLVqldQxil2DBg0wZswYrF+/HlZWVgCA1NRUjB8/Hg0bNpQ4nfr09PSQkZFRYPmVK1dgYWEhQaKimz9/PqZOnQpfX19xfscTJ07g22+/xb179zB69GiJExbd2bNnxaPJNWrUgJubm8SJ1PfZZ59h9+7dcHNzQ//+/TF69Ghs27ZNnIZK0+RPa/QuNPG0+6tCQ0OxYMEC8b9HFxcXjBo1SmOnA6pcuTKmTp2KU6dOldoLvHgat5R7+epboOCA/5d/QWjimD1tbW3cvn27wEUa9+/fh6WlpUbuU76rV6+ic+fOuHLlCmxtbQEAN2/ehLOzM3bu3Kmx9/YcNGgQ7t+/jy1btsDc3ByxsbHQ1taGt7c3WrRooZH3wXRwcMC0adPQt29fleUhISEIDAzU6DF9d+7cQY8ePXD06FHxSHNaWhpat26NTZs2aWRBl9s0VG871f4yTT9S+/PPP2PkyJHo1q2bOJb51KlT2LZtGxYsWKCRF9g4ODi8dp1CocD169dLMM1rSHDXDlLTwYMHhbp16wr79+8Xby2zf/9+oX79+sJff/0ldTy1KBSKQm+9devWLUFfX1+CRMUrLy9POHDggLBo0SJh0aJFwl9//aXx9/NMS0sT3N3dBVNTU0FbW1uwtbUVdHV1hRYtWgiZmZlSx1OLnp6ekJCQUGD5lStXBD09PQkSFZ+vvvpKqF+/vnDx4kVx2YULF4T69esLPXr0kDAZfYw++eQT4aeffiqwfMmSJYKNjY0EiT4OPLKnQeQ04H/x4sUAgNGjR2P69OkqE/Tm5ubi2LFjSEpK4qTKpZic7sjg6uqKXr164X//+5/K8hkzZmDz5s2Ii4uTKFnRmZiY4NChQ2jQoIHK8tOnT8PDwwNpaWnSBCuihw8fYvXq1eLvverVq6N///6ymV5GroyMjBAdHV3gzEZCQgLc3NyQmZkpUTJ545g9DSKnAf8LFiwA8OLKx+XLl0NbW1tcl383huXLl0sVr9g8fvwYYWFhhU78WhrGcRRF06ZNxfFtmloY8k2bNg3du3fHsWPHxH0KDw9HaGioRt7+7WV5eXkFxhABLyZcfnXyV01x7NgxdOrUCcbGxqhfvz6AF39ABgUFYc+ePWjRooXECdWXm5uLBQsWvHbCaE2cWuZlnTp1wo4dOzB+/HiV5bt27cLnn38uUaqi++eff7B79+5Cf2alYkoZiY8s0nto3ry50LZtWyElJUVclpKSInh4eAgtWrSQMJn6WrVqJTx48EDqGB9EVFSUYG1tLRgbGwva2tqChYWFoFAoBENDQ8HBwUHqeGqbPXu2sGnTJvH5l19+KWhpaQk2NjZCdHS0hMmK5syZM0Lv3r2FunXrCnXr1hV69+4tREVFSR2ryDp16iS0aNFCuHXrlrjsn3/+EVq2bCl4e3tLmEx9rq6uwuDBg4Xnz5+Ly54/fy4MGTJEcHV1lTBZ0U2dOlWoUKGC8OOPPwr6+vrC9OnThYEDBwrlypUTFi1aJHW8Ips+fbpgYmIidOjQQZg+fbowffp0wcvLSzA1NRWmT58uDnnRpH09dOiQUKZMGcHV1VXQ0dER6tSpI5iamgomJiZC69atpY4nCIIgsOxpkISEBMHV1VVQKpWCk5OT4OTkJCiVSqFGjRqFjjciabVs2VIYPHiwkJubKxgZGQnXrl0TkpOThRYtWgi///671PHUZm9vL4SHhwuCIAh//fWXYGpqKhw4cEAYOHCg0LZtW4nT0auSk5OFOnXqCLq6uoKjo6Pg6Ogo6OrqCm5ubsLNmzeljqcWfX19IT4+vsDy+Ph4jR/r6+joKOzdu1cQBEEwMjISrl69KgiCICxatEjo2bOnlNGKhb29/Ts9NOkP4gYNGgj+/v6CIAji7/pHjx4JnTp1En7++WeJ073A07gapHLlyoiNjcXBgwcRHx8P4MUl6+7u7ho9AWypP/ytpujoaKxYsQJaWlrQ1tZGVlYWHB0dMXfuXPj4+GjkFBEAkJKSIl5dvHfvXnz11Vfw8PCAvb09GjVqJHG6d1fY9DGvY2xs/AGTfFi2traIiorCoUOHCvze0FR169bFpUuXULVqVZXlly5dQu3atSVKVTxSUlLEOUaNjIyQnp4OAPj8888xdepUKaMVC02+sv11Ll26hI0bNwIAdHR08PTpUxgZGSEoKAhffPFFqbjnL8uehlEoFPDw8ICHh4fUUYpFaGgoOnXqBEdHR8THx8PV1RVJSUkQBAF169aVOl6R6OrqilPnWFpaIjk5GS4uLjAxMcHNmzclTqc+MzMz3Lx5E7a2tti/fz9mzJgB4MX4S02aKsfU1PSd/0jSpP0qjEKhQNu2bdG2bVupoxSLESNGYOTIkbh69SoaN24M4MX0HUuXLsXs2bNV7iOuaXdlqFixIm7fvg07Ozs4OTmJE81HRkZCT09P6njFJjs7G4mJiXBychKn0NFUhoaG4oGKChUq4Nq1a6hRowYA4N69e1JGE2n2d/gjFBoaitDQUNy5c6fA4Oo1a9ZIlEp9kyZNwrhx4zBt2jSULVsWv//+OywtLdG7d2+0a9dO6nhF4ubmhsjISDg7O6Nly5bw9/fHvXv3sH79eri6ukodT21dunRBr1694OzsjPv376N9+/YAgHPnzmnU3IFHjhwRv05KSoKfnx/69eunch/jkJAQfP/991JFLDZym8S2Z8+eAIAJEyYUui5/PlJNvGd4586dERoaikaNGmH48OH4+uuvsXr1aiQnJ8ticu8nT55g+PDhCAkJAfBiMnZHR0cMHz4cn3zyCfz8/CRO+P4aN26MEydOwMXFBR06dMDYsWMRFxeH7du3i3+MSI1Tr2iQadOmISgoCPXr10eFChUKHJXYsWOHRMnUV7ZsWURHR8PJyQlmZmY4ceIEatSogZiYGHzxxRcad5Xxy86cOYNHjx6hdevWuHPnDvr27StO/LpmzRqNPd2Uk5ODRYsW4ebNm+jXr594J4YFCxagbNmyGDRokMQJ31+bNm0waNAgsUTk27BhA1auXImjR49KE6wYyHES27fdJ/xlmn6byVOnTom/Nzp27Ch1nCIbOXIkwsPDsXDhQrRr1w6xsbFwdHTErl27EBgYqJHTbV2/fh2ZmZmoVasWHj9+jLFjx4o/s/nz55eO/wYlHTFI78Xa2lpYt26d1DGKlZWVlTjZq4uLi7Br1y5BEAQhOjpaMDQ0lDIafUQMDAyEK1euFFh++fJlwcDAQIJExYeT2GqO7OxsoX///sL169eljvLB2NnZCREREYIg/HcxgyC8uACxbNmyUkaTNZ7G1SDZ2dn49NNPpY5RrDTh8DfJn62tLVatWoW5c+eqLP/ll1/Ei1E0VVpaWqFDIjw8PDBx4kQJEhWfixcvFnphl6beJ1xXVxe///67LC7EeJ27d+8WuD0m8GJOUk2+0DBfZmZmgSFWpeECL5Y9DTJo0CBs2LBBVr8I5s+fL86YPm3aNGRmZmLz5s3i4W9NlpqainHjxoljLIVXRkxo2lgiOVuwYAG6du2KP//8U7yi+PTp00hISMDvv/8ucbqikeMkttevX0fnzp0RFxencr/w/LKgyf/f8vb2xs6dO2UxPq8w9evXx759+zB8+HAA//3MfvnlF3GYgaZJTEyEr68vjh49imfPnonLhVI0bpRlT4M8e/YMK1euxKFDh1CrVq0Cs+JrYjlydHQUvzY0NJTFXTPy9evXD8nJyZg6dWqhYyyp9OjQoQOuXLmCZcuWidOTdOzYEd9++63GH9mrXr06Zs6ciaNHj6qM2QsPD8fYsWPFWxcCmnNXl5EjR8LBwQGhoaFwcHDA6dOncf/+fYwdOxY//vij1PGKxNnZGUFBQQgPD0e9evVgaGiosl5TfkavM2vWLLRv3x4XL17E8+fPsWjRIly8eBEnT55EWFiY1PHU8vXXX0MQBKxZswZWVlal8nc9L9DQIK1bt37j+pevLtQUjo6OiIyMRLly5VSWp6WloW7durh+/bpEyYqubNmyOH78OOrUqSN1FPqIOTg4vNN2CoVCY/7/Vr58eRw+fBi1atWCiYkJTp8+japVq+Lw4cMYO3asRg7yz/emn5cm/Yze5Nq1a5g9e7bKvbUnTpwozi+oaYyMjHD27NkC8z6WJjyyp0E0scy9TVJSUqGHuLOysnDr1i0JEhUfW1vbAqdu5UCOBf3ledleplAooK+vDzs7O42d40yOk9jm5uaibNmyAF4Uv3///RdVq1ZFpUqVcPnyZYnTFY0cf16vcnJywqpVq6SOUWwaNGiAmzdvsuxR0bzLnRYUCoVGjS3avXu3+PWBAwdgYmIiPs/NzUVoaCjs7e0lSFZ8Fi5cCD8/P6xYsULj9+VlcizoderUEU+9vDr+C3gxcL579+5YsWIF9PX1JclI/3F1dUVMTAwcHBzQqFEjzJ07F0qlEitXrlQZGqKJgoKCMG7cOJQpU0Zl+dOnT/HDDz/A399fomRFo6Wl9dbTmwqFAs+fPy+hRMXnl19+wbfffotbt27B1dW1wBCr0jCxN0/jaoD+/fu/03Zr1679wEmKT/6dJV4eXJ1PV1cX9vb2mDdvnsYOIAde3GniyZMneP78OcqUKVPgF8CDBw8kSqae/ILu7e2NkJCQQgv6wYMHNfLIyq5duzBx4kSMHz8eDRs2BPDiAo158+YhICAAz58/h5+fH7p3766RY8LkdkvCAwcO4PHjx+jSpQsSEhLQsWNHXLlyBeXKlcOmTZvQpk0bqSOqTVtbG7dv3y5wxer9+/dhaWlZKgb7q2PXrl2vXRcREYHFixcjLy9P5QIHTXHq1Cn06tVLZV7Y0jaxN8seScrBwQGRkZEoX7681FGKXf4M8a/j4+NTQkmKh5wLesOGDTF9+nR4enqqLD9w4ACmTp2K06dPY+fOnRg7diyuXbsmUUr1vO2WhIcPH5Y6YrF48OABzMzMSuXg+PehpaWF1NRUWFhYqCw/fPgwunfvjrt370qUrPhdvnwZfn5+2LNnD3r37o2goKDSMQHxe6pevTpcXFwwYcKEQi/QKA37xNO4JCk5j0/RtDL3NvlzR8mxoMfFxRX6C7lSpUqIi4sD8OJU7+3bt0s6WpHJ6ZaE7zKkRUdHB9bW1mjbtq1G3XEiv6gqFApUqVJFpTDk5uYiMzMT3377rYQJi8+///6LgIAAhISEwNPTE9HR0Rp9C8kbN25g9+7dpfp2kSx7JImIiAjcv39f5SjQunXrEBAQgMePH8Pb2xs//fSTxg6Kf9WzZ88KnD4rDRNtqkOOBb1atWqYPXs2Vq5cCaVSCeDFbeFmz56NatWqAQBu3boFKysrKWOq5dKlS9i4cSOAF0Xo6dOnMDIyQlBQEL744gsMHTpU4oTv7uWhA6+Tl5eHhIQE/PLLLxg3bhyCgoJKIFnRLVy4EIIgYMCAAZg2bZrKviqVStjb22vsPHT50tPTMWvWLPz000+oU6cOQkND0bx5c6ljFdlnn32GmJgYlj2iVwUFBaFVq1Zi2YuLi8PAgQPRr18/uLi44IcffoCNjQ0CAwOlDVoEjx8/xsSJE7Flyxbcv3+/wPrSMI5DXWFhYfjxxx9x6dIlAC9OY4wfP15jf3EvXboUnTp1QsWKFcXB1HFxccjNzcXevXsBvJjI97vvvpMyploMDQ3FPzQqVKiAa9euoUaNGgCAe/fuSRntvb3PuOS9e/fiu+++05iyl38mwMHBAU2bNoWOjrz+eZ47dy7mzJkDa2trbNy4EV988YXUkYpNx44dMXr0aMTFxaFmzZoFxmeXhju6cMweSaJChQrYs2cP6tevDwCYPHkywsLCcOLECQDA1q1bERAQgIsXL0oZs0iGDRuGI0eOYPr06ejTpw+WLl2KW7duYcWKFZg9ezZ69+4tdUS1/Prrr+jfvz+6dOmCpk2bAgDCw8OxY8cOBAcHo1evXhInVM+jR4/w22+/4cqVKwCAqlWrolevXuIUH5rK29sbXl5eGDx4MMaNG4ddu3ahX79+2L59O8zMzHDo0CGpI34QaWlpGDBgALZv3y51lPcSFRUFXV1dcc65Xbt2Ye3atahevToCAwPFI8+aRktLCwYGBnB3d4e2tvZrt9O0nxfw33jmwvACDfqo6evrIyEhQbw7QbNmzdC+fXtMnjwZwIvpPWrWrIlHjx5JGbNI7OzssG7dOrRq1QrGxsaIiopC5cqVsX79emzcuBF//PGH1BHV4uLigiFDhhS4ndP8+fOxatUq8WgflQ7Xr19HZmYmatWqhcePH2Ps2LE4efKkeEvC0jB4nP7ToEED+Pn5oWvXrrh+/TqqV6+OLl26IDIyEl5eXli4cKHUEdXSr1+/d7p4RpNmldAkLHskiUqVKmH9+vVo0aIFsrOzYWpqij179ohTJsTFxaFly5YaNz3Jy4yMjHDx4kXY2dmhYsWK2L59Oxo2bIjExETUrFlTvCewptHT08OFCxcKjE+5evUqXF1dNXLqBABISEjAkSNHcOfOnQI3MtfUuc1I85iYmCAqKgpOTk6YM2cODh8+jAMHDiA8PBw9evTAzZs3pY5IL8nJyYGBgUGpv8hEXoMCSGN06NABfn5+mDNnDnbu3IkyZcqojPeKjY2Fk5OThAmLztHREYmJibCzs0O1atWwZcsWNGzYEHv27IGpqanU8dRma2uL0NDQAmXv0KFDGnsf2VWrVmHo0KEoX748rK2tVY5AKBQKlj0qMYIgiH9sHDp0SBzXbGtrq3FjLD8Gurq6sLOzKxWnat+EZY8kMX36dHTp0gUtW7aEkZERQkJCVMairFmzBh4eHhImLLr+/fsjJiYGLVu2hJ+fHzp27IglS5YgOzsbCxYskDqe2saOHYsRI0YgOjoan376KYAXY/aCg4OxaNEiidOpZ8aMGZg5cyYmTpwodZRi97q55/JvBVe5cmX069fvnSdvpw+rfv36mDFjBtzd3REWFoZly5YBeHEVvCZeDf4xmDx5Mv73v/9h/fr1MDc3lzpOoXgalySVnp4OIyOjAgN2Hzx4ACMjI40djFyYGzdu4OzZs3B2dtbYG37n27FjB+bNmyeOz3NxccH48eM19go7Y2NjREdHa/yttgqzYMECzJw5E+3bt1e5O8j+/fsxevRoJCYmYv369fjpp58wePBgidNSbGwsevfujeTkZIwZMwYBAQEAgOHDh+P+/fvYsGGDxAnpVW5ubrh69SpycnJQqVIlGBoaqqyPioqSKNl/WPaIitnhw4fh6+uLU6dOFZhLLz09HZ9++imWL1+usdOUyNHAgQPRoEED2Uxa+7KuXbuibdu2BfZtxYoV+Ouvv/D777/jp59+wsqVK8UJpKn0efbsGbS1tQtM60HSmzZt2hvX5xd2KbHsERWzTp06oXXr1gWuVs23ePFiHDlyBDt27CjhZMUrOzu70IsZ7OzsJEqkvu+//x7z58+Hl5dXofNkjRgxQqJkRWdkZITo6OhCL6ipU6cOMjMzce3aNfFqXSKSH5Y9omJWqVIl7N+/Hy4uLoWuj4+Ph4eHB5KTk0s4WfFISEjAgAEDcPLkSZXlpemm3+/LwcHhtesUCgWuX79egmmKl52dHUaPHl3gj48FCxZgwYIFSE5ORmxsLDw8PJCSkiJRSsqnpaX1xilKNPH/Xx+DtLQ0bNu2DdeuXcP48eNhbm6OqKgoWFlZ4ZNPPpE6Hi/QICpuqampbzzVoqOjo9E3M+/Xrx90dHSwd+9eVKhQQeNvPA/I8xZw+aZOnYqhQ4fiyJEj4pi9yMhI/PHHH1i+fDkA4ODBg2jZsqWUMen/vXrEPycnB+fOnUNISMhbTxeSNGJjY+Hu7g4TExMkJSVh8ODBMDc3x/bt25GcnIx169ZJHZFH9oiKm5OTE+bNmwdvb+9C12/fvh3jxo3T2KNFhoaGOHv2rHjPWCr9wsPDsWTJEly+fBnAi7uDDB8+XLyamkq/DRs2YPPmzdi1a5fUUegV7u7uqFu3LubOnYuyZcsiJiYGjo6OOHnyJHr16oWkpCSpI/LIHpW83bt3v/O2peGegu+rQ4cOmDp1Ktq1awd9fX2VdU+fPkVAQIA4d5Ymql69uizm+xozZgymT58OQ0NDjBkz5o3bzp8/v4RSfRhNmzYVb21Hmqlx48YYMmSI1DGoEJGRkVixYkWB5Z988kmpGRrBskcl7tUjXgqFAi8fYH75tKAmjk+ZMmUKtm/fjipVqsDX1xdVq1YF8GKs3tKlS5GbmyveFk4TzZkzBxMmTMCsWbMKvZjh1SuQS6tz584hJydH/FrO8vLycPXq1UIvqGnRooVEqehdPX36FIsXLy4VY7+oID09PWRkZBRYfuXKFVhYWEiQqCCexiVJHTp0CBMnTsSsWbPQpEkTAEBERASmTJmCWbNmoW3bthInVM+NGzcwdOhQHDhwQCyyCoUCnp6eWLp06RsvCCjt8m/6/epYPU2+QONNHj16hLJly0odQ22nTp1Cr169cOPGDbz6616OPy9N9+ok2IIg4NGjRzAwMMBvv/2mkWc75G7QoEG4f/8+tmzZAnNzc8TGxkJbWxve3t5o0aJFqbifMcseScrV1RXLly9Hs2bNVJYfP34cQ4YMESft1VQPHz7E1atXIQgCnJ2dYWZmJnWkIgsLC3vjek0a6L9gwYLXTpEDvCh67dq1Q3h4eAmmKl516tRBlSpVMG3atEIvqDExMZEoGRUmJCRE5bmWlhYsLCzQqFEj3Lp1q1Tff/VjlZ6ejm7duuHMmTN49OgRbGxskJKSgsaNG+PPP/8sMMmyFFj2SFIGBgaIjIws8AssNjYWjRo1wtOnTyVKRh8DAwMDrFixAn379i2wLjMzE56enrh//z7i4+MlSFc8DA0NERMTU2CePdIMjx49wsaNG7F69WqcOXOGR2JLsfDwcMTExCAzMxN169aFu7u71JFEWlIHoI9bgwYNMGbMGKSmporLUlNTMX78eHGaCJLe+84JeOvWrQ+UpHitX78e33zzTYGLhh4/fox27drh7t27OHLkiETpikejRo1w9epVqWPQezp27Bh8fHxQoUIF/Pjjj2jdujVOnToldSx6ydOnT7F3717x+d69e3H16lWkpKTgjz/+wIQJE/Ds2TMJE/6HF2iQpNasWYPOnTvDzs4Otra2AICbN2/C2dkZO3fulDYciRo0aABvb28MGjQIDRo0KHSb9PR0bNmyBYsWLcKQIUM04q4T3bp1Q1paGnr27Il9+/ahVatWYtFLTU1FWFgYKlSoIHXMIhk+fDjGjh2LlJSUQi+oqVWrlkTJ6FUpKSkIDg7G6tWrkZGRga+++gpZWVnYuXMnqlevLnU8ekVISAj27dsnzq6wZMkS1KhRAwYGBgBeXJRXoUKFNw4VKSk8jUuSEwQBBw8eFE+Vubi4wN3dXRaT9crF/fv3MXPmTKxZswb6+vqoV68ebGxsoK+vj4cPH+LixYu4cOEC6tati6lTp6JDhw5SR34vc+fOxcyZM7Fr1y74+/vj1q1bCAsLQ8WKFaWOVmT5F9S8LP8KeF6gUXp07NgRx44dg5eXF3r37o127dqJ98KNiYlh2SuFmjdvjgkTJqBjx44AoDLHHgD8+uuvWLp0KSIiIqSMCYBlj0qRZ8+eQU9PjyWvFHv69Cn27duHEydO4MaNG3j69CnKly8PNzc3eHp6avTgcT8/P/zwww+wt7fH0aNHxSPNmu7GjRtvXF+pUqUSSkJvoqOjgxEjRmDo0KFwdnYWl7PslV4VKlRAREQE7O3tAQAWFhaIjIwUn1+5cgUNGjRAenq6dCH/H0/jkqTy8vIwc+ZMLF++HKmpqbhy5QocHR0xdepU2NvbY+DAgVJHpJcYGBigW7du6Natm9RRikWXLl1Unuvq6qJ8+fIYOXKkyvLt27eXZKxixTKnGU6cOIHVq1ejXr16cHFxQZ8+fdCjRw+pY9EbpKWlISsrS3z+6m0w8/LyVNZLiWWPJDVjxgyEhIRg7ty5GDx4sLjc1dUVCxcuZNmjD+rVaUd69uwpUZLitXv3brRv3x66urpvvWMN520rHRo3bozGjRtj4cKF2Lx5M9asWYMxY8YgLy8PBw8ehK2trUbP9yhHFStWxPnz58WJ818VGxtbaoaC8DQuSapy5cpYsWIF2rRpozLeIT4+Hk2aNMHDhw+ljkikcbS0tJCSkgJLS8tCx+zl45i90u3y5ctYvXo11q9fj7S0NLRt2/a9bjdJH9bIkSNx6NAhnD17ttBbY9avXx/u7u5YtGiRRAn/w7JHkjIwMEB8fDwqVaqkUvYuXryIhg0bIjMzU+qIRESSys3NxZ49e7BmzRqWvVIkNTUVderUgVKphK+vL6pUqQLgRUlfsmQJnj9/jnPnzsHKykripJxnjyRWvXp1HD9+vMDybdu2wc3NTYJERPIQERGhMgcYAKxbtw4ODg6wtLTEkCFDSs14Inqz/FtvseiVLlZWVjh58iRcXFzg5+eHzp07o3Pnzpg0aRKqV6+OEydOlIqiB3DMHknM398fPj4+uHXrFvLy8rB9+3ZcvnwZ69atK/APFRG9u6CgILRq1UqcAywuLg4DBw5Ev3794OLigh9++AE2NjYIDAyUNiiRBnNwcMD+/fvx4MEDcfLyypUrw9zcXOJkqngalyR3/PhxBAUFqdxmxt/fHx4eHlJHI9JYFSpUwJ49e1C/fn0AwOTJkxEWFoYTJ04AALZu3YqAgABcvHhRyphEVAJ4ZI8k17x5cxw8eFDqGESy8vDhQ5VTSGFhYWjfvr34vEGDBrh586YU0YiohLHskaQcHR0RGRmJcuXKqSxPS0tD3bp1cf36dYmSkdy9z/gnTZyexMrKComJibC1tUV2djaioqIwbdo0cf2jR48K3DqNiOSJZY8klZSUVOjUD1lZWbh165YEiehj4e3trfI8/xZiLz/Pp4nTk3To0AF+fn6YM2cOdu7ciTJlyqB58+bi+tjYWDg5OUmYkIhKCsseSeLloyoHDhxQmdw2NzcXoaGh4i1niD6EvLw88etDhw5h4sSJmDVrFpo0aQLgxdWsU6ZMwaxZs6SKWCTTp09Hly5d0LJlSxgZGSEkJARKpVJcv2bNGo6LJfpI8AINkkT+RK+vHk0BXtyyyt7eHvPmzROvJCT6kFxdXbF8+XI0a9ZMZfnx48cxZMgQXLp0SaJkRZeeng4jIyNoa2urLH/w4AGMjIxUCiARyROP7JEk8o+qODg4IDIyEuXLl5c4EX3Mrl27BlNT0wLLTUxMkJSUVOJ5itOrt4TLV9qmhiCiD4dH9ojoo9eiRQvo6+tj/fr14hWsqamp6Nu3L549e4awsDCJExIRqY9lj0rc4sWLMWTIEOjr62Px4sVv3HbEiBEllIo+ZlevXkXnzp1x5coV2NraAgBu3rwJZ2dn7Ny5E5UrV5Y4IRGR+lj2qMQ5ODjgzJkzKFeuHBwcHF67nUKh4NQrVGIEQcDBgwcRHx8PAHBxcYG7u7vKVblERJqIZY+I6CXPnj2Dnp4eSx4RyYaW1AGIiKSWl5eH6dOn45NPPoGRkRESExMBAFOnTsXq1aslTkdEVDS8GpcklZubi+DgYISGhuLOnTsqc58BwOHDhyVKRh+TGTNmICQkBHPnzsXgwYPF5a6urli4cCEGDhwoYToioqJh2SNJjRw5EsHBwfDy8oKrqytPnZEk1q1bh5UrV6JNmzb49ttvxeW1a9cWx/AREWkqlj2S1KZNm7BlyxZ06NBB6ij0Ebt161ahV9zm5eUhJydHgkRERMWHY/ZIUkqlktNakOSqV6+O48ePF1i+bds2uLm5SZCIiKj48MgeSWrs2LFYtGgRlixZwlO4JBl/f3/4+Pjg1q1byMvLw/bt23H58mWsW7cOe/fulToeEVGRcOoVklTnzp1x5MgRmJubo0aNGtDV1VVZv337domS0cfm+PHjCAoKQkxMDDIzM1G3bl34+/vDw8ND6mhEREXCskeS6t+//xvXr127toSSEBERyRPLHhF99BwdHREZGYly5cqpLE9LS0PdunV5Jxci0mi8QIOIPnpJSUnIzc0tsDwrKwu3bt2SIBERUfHhBRokCTMzs0IvyDAxMUGVKlUwbtw4tG3bVoJk9DHZvXu3+PWBAwdgYmIiPs/NzUVoaCjs7e0lSEZEVHx4GpckERISUujytLQ0nD17Fps3b8a2bdvQsWPHEk5GHxMtrRcnNxQKBV79Vairqwt7e3vMmzcPn3/+uRTxiIiKBcselUrz58/Htm3bcPLkSamj0EfAwcEBkZGRKF++vNRRiIiKHcselUpXrlxB48aN8eDBA6mjEBERaTSO2aNSKSsrC0qlUuoYJGOLFy/GkCFDoK+vj8WLF79x2xEjRpRQKiKi4scje1QqjRo1CvHx8di/f7/UUUimHBwccObMGZQrVw4ODg6v3U6hUHDqFSLSaCx7JIkxY8YUujw9PR1RUVG4cuUKjh07hnr16pVwMiIiInnhaVySxLlz5wpdbmxsjLZt22L79u1vPNpCRERE74ZH9ojoo5ebm4vg4GCEhobizp07yMvLU1l/+PBhiZIRERUdj+wR0Udv5MiRCA4OhpeXF1xdXQud8JuISFPxyB4RffTKly+PdevWoUOHDlJHISIqdrw3LhF99JRKJSpXrix1DCKiD4Jlj4g+emPHjsWiRYsK3DKNiEgOeBqXiD56nTt3xpEjR2Bubo4aNWpAV1dXZf327dslSkZEVHS8QIOIPnqmpqbo3Lmz1DGIiD4IHtkjIiIikjGO2SMiIiKSMZ7GJaKPlpmZWaFz6pmYmKBKlSoYN24c2rZtK0EyIqLiw9O4RPTRCgkJKXR5Wloazp49i82bN2Pbtm3o2LFjCScjIio+LHtERK8xf/58bNu2DSdPnpQ6ChGR2lj2iIhe48qVK2jcuDEePHggdRQiIrXxAg0iotfIysqCUqmUOgYRUZGw7BERvcbq1atRp04dqWMQERUJr8Yloo/WmDFjCl2enp6OqKgoXLlyBceOHSvhVERExYtlj4g+WufOnSt0ubGxMdq2bYvt27fDwcGhhFMRERUvXqBBREREJGMcs0dEREQkYyx7RERERDLGskdEREQkYyx7RERERDLGskdEREQkYyx7RERERDLGskdEVMolJSVBoVAgOjpa6ihEpIFY9oiIZCI7O1vqCERUCrHsERG9RV5eHubOnYvKlStDT08PdnZ2mDlzJgAgLi4On332GQwMDFCuXDkMGTIEmZmZ4mtbtWqFUaNGqbyft7c3+vXrJz63t7fHrFmzMGDAAJQtWxZ2dnZYuXKluD7/Lh5ubm5QKBRo1aoVAKBfv37w9vbGzJkzYWNjg6pVqyIoKAiurq4F9qFOnTqYOnVqMX1HiEiTsOwREb3FpEmTMHv2bEydOhUXL17Ehg0bYGVlhcePH8PT0xNmZmaIjIzE1q1bcejQIfj6+r73Z8ybNw/169fHuXPn8N1332Ho0KG4fPkyAOD06dMAgEOHDuH27dvYvn27+LrQ0FBcvnwZBw8exN69ezFgwABcunQJkZGR4jbnzp1DbGws+vfvX8TvBBFpIt4bl4joDR49eoRFixZhyZIl8PHxAQA4OTmhWbNmWLVqFZ49e4Z169bB0NAQALBkyRJ07NgRc+bMgZWV1Tt/TocOHfDdd98BACZOnIgFCxbgyJEjqFq1KiwsLAAA5cqVg7W1tcrrDA0N8csvv0CpVIrLPD09sXbtWjRo0AAAsHbtWrRs2RKOjo7qfyOISGPxyB4R0RtcunQJWVlZaNOmTaHrateuLRY9AGjatCny8vLEo3LvqlatWuLXCoUC1tbWuHPnzltfV7NmTZWiBwCDBw/Gxo0b8ezZM2RnZ2PDhg0YMGDAe+UhIvngkT0iojcwMDAo0uu1tLQgCILKspycnALb6erqqjxXKBTIy8t76/u/XDTzdezYEXp6etixYweUSiVycnLQrVu390xORHLBI3tERG/g7OwMAwMDhIaGFljn4uKCmJgYPH78WFwWHh4OLS0tVK1aFQBgYWGB27dvi+tzc3Nx/vz598qQf+QuNzf3nbbX0dGBj48P1q5di7Vr16JHjx5FLq1EpLl4ZI+I6A309fUxceJETJgwAUqlEk2bNsXdu3dx4cIF9O7dGwEBAfDx8UFgYCDu3r2L4cOHo0+fPuJ4vc8++wxjxozBvn374OTkhPnz5yMtLe29MlhaWsLAwAD79+9HxYoVoa+vDxMTkze+ZtCgQXBxcQHwooAS0ceLR/aIiN5i6tSpGDt2LPz9/eHi4oLu3bvjzp07KFOmDA4cOIAHDx6gQYMG6NatG9q0aYMlS5aIrx0wYAB8fHzQt29f8SKJ1q1bv9fn6+joYPHixVixYgVsbGzwxRdfvPU1zs7O+PTTT1GtWjU0atTovfeZiORDIbw6mISIiDSeIAhwdnbGd999hzFjxkgdh4gkxNO4REQyc/fuXWzatAkpKSmcW4+IWPaIiOTG0tIS5cuXx8qVK2FmZiZ1HCKSGMseEZHMcHQOEb2MF2gQERERyRjLHhEREZGMsewRERERyRjLHhEREZGMsewRERERyRjLHhEREZGMsewRERERyRjLHhEREZGM/R+UU9W5Frid+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ata:image/png;base64,iVBORw0KGgoAAAANSUhEUgAAAnsAAAI3CAYAAADjrp2AAAAAOXRFWHRTb2Z0d2FyZQBNYXRwbG90bGliIHZlcnNpb24zLjcuMSwgaHR0cHM6Ly9tYXRwbG90bGliLm9yZy/bCgiHAAAACXBIWXMAAA9hAAAPYQGoP6dpAABtFUlEQVR4nO3deVxN+eMG8Oe23Eppo0WjtAiRJbuxjxQaJsuMbcg+Y2Tf8kUly2DGOoxtUMzYx26GIYRkRFosEUrGKGslS6XO7w+/zrjKdkunezzv1+u+vt1zzr33OTXfPJ3zOZ+jEARBABERERHJkpbUAYiIiIjow2HZIyIiIpIxlj0iIiIiGWPZIyIiIpIxlj0iIiIiGWPZIyIiIpIxlj0iIiIiGWPZIyIiIpIxlj0iIiIiGWPZIyJSU3BwMBQKBc6cOSN1FCKi12LZI6ISExgYCIVCgXv37hW63tXVFa1atSrZUBrk6NGj6NKlC6ytraFUKmFpaYmOHTti+/btUkcDADx58gSBgYE4evSo1FGI6CUse0REGiAgIACtW7fG+fPn8c0332D58uUYP348MjMz0bVrV2zYsEHqiHjy5AmmTZvGskdUyuhIHYCISCrPnj2DUqmEllbp/rt327ZtCAoKQrdu3bBhwwbo6uqK68aPH48DBw4gJydHwoTqefz4MQwNDaWOQSR7pfs3HBF99H766SfUqFEDZcqUgZmZGerXr1/gKNatW7cwYMAAWFlZQU9PDzVq1MCaNWtUtjl69CgUCgU2bdqEKVOm4JNPPkGZMmWQkZGBnJwcTJs2Dc7OztDX10e5cuXQrFkzHDx48J0yPnnyBN988w3KlSsHY2Nj9O3bFw8fPhTX+/j4oHz58oUWMg8PD1StWvWN7z916lSYm5tjzZo1KkUvn6enJz7//HPx+Z07dzBw4EBYWVlBX18ftWvXRkhISKHfj1ePwiUlJUGhUCA4OFhc1q9fPxgZGeHWrVvw9vaGkZERLCwsMG7cOOTm5oqvs7CwAABMmzYNCoUCCoUCgYGBKu9x7do1dOjQAWXLlkXv3r0REBAAXV1d3L17t8B+DRkyBKampnj27Nkbvz9E9GY8skdEpdaqVaswYsQIdOvWDSNHjsSzZ88QGxuLv//+G7169QIApKamonHjxlAoFPD19YWFhQX+/PNPDBw4EBkZGRg1apTKe06fPh1KpRLjxo1DVlYWlEolAgMD8f3332PQoEFo2LAhMjIycObMGURFRaFt27Zvzenr6wtTU1MEBgbi8uXLWLZsGW7cuCEWqj59+mDdunU4cOCASilLSUnB4cOHERAQ8Nr3TkhIQHx8PAYMGICyZcu+NcvTp0/RqlUrXL16Fb6+vnBwcMDWrVvRr18/pKWlYeTIkW99j8Lk5ubC09MTjRo1wo8//ohDhw5h3rx5cHJywtChQ2FhYYFly5Zh6NCh6Ny5M7p06QIAqFWrlvgez58/h6enJ5o1a4Yff/wRZcqUQZMmTRAUFITNmzfD19dX3DY7Oxvbtm1D165doa+vr1ZmIvp/AhFRCQkICBAACHfv3i10fY0aNYSWLVuKz7/44guhRo0ab3zPgQMHChUqVBDu3bunsrxHjx6CiYmJ8OTJE0EQBOHIkSMCAMHR0VFclq927dqCl5fXe+/P2rVrBQBCvXr1hOzsbHH53LlzBQDCrl27BEEQhNzcXKFixYpC9+7dVV4/f/58QaFQCNevX3/tZ+zatUsAICxYsOCdMi1cuFAAIPz666/isuzsbKFJkyaCkZGRkJGRIQjCf9+PI0eOqLw+MTFRACCsXbtWXObj4yMAEIKCglS2dXNzE+rVqyc+v3v3rgBACAgIKJAr/z38/PwKrGvSpInQqFEjlWXbt28vNB8RvT+exiWiUsvU1BT//PMPIiMjC10vCAJ+//13dOzYEYIg4N69e+LD09MT6enpiIqKUnmNj48PDAwMCnzOhQsXkJCQoFbOIUOGqJxeHTp0KHR0dPDHH38AALS0tNC7d2/s3r0bjx49Erf77bff8Omnn8LBweG1752RkQEA73RUDwD++OMPWFtbo2fPnuIyXV1djBgxApmZmQgLC3uvfXvZt99+q/K8efPmuH79+nu9x9ChQwss69u3L/7++29cu3ZNXPbbb7/B1tYWLVu2VC8sEYlY9oioVFEoFOLXEydOhJGRERo2bAhnZ2cMGzYM4eHh4vq7d+8iLS0NK1euhIWFhcqjf//+AF6MX3tZYcUqKCgIaWlpqFKlCmrWrInx48cjNjb2nTM7OzurPDcyMkKFChWQlJQkLuvbty+ePn2KHTt2AAAuX76Ms2fPok+fPm98b2NjYwBQKYlvcuPGDTg7Oxe46MTFxUVcrw59fX1xTF4+MzMzlbGJb6Ojo4OKFSsWWN69e3fo6enht99+AwCkp6dj79696N27t8p/D0SkHpY9Iiox+WOvnj59Wuj6J0+eqIzPcnFxweXLl7Fp0yY0a9YMv//+O5o1ayaOccvLywMAfP311zh48GChj6ZNm6p8xqtH9QCgRYsWuHbtGtasWQNXV1f88ssvqFu3Ln755Zdi2W8AqF69OurVq4dff/0VAPDrr79CqVTiq6++euPrqlWrBgCIi4srtiwAXlui8i+4eJW2tnaRP1NPT6/QK5/NzMzw+eefi2Vv27ZtyMrKwtdff13kzyQilj0iKkGVKlUC8OKo1quePHmCmzdvitvkMzQ0RPfu3bF27VokJyfDy8sLM2fOxLNnz2BhYYGyZcsiNzcX7u7uhT4sLS3fKZu5uTn69++PjRs34ubNm6hVq5Z4JenbvHr6NzMzE7dv34a9vb3K8r59++Lw4cO4ffs2NmzYAC8vL5iZmb3xvatUqYKqVati165dyMzMfGuWSpUqISEhQSzC+eLj48X1AMTPTUtLU9lO3SN/wOsL5Lvo27cvrly5gsjISPz2229wc3NDjRo11H4/IvoPyx4RlZg2bdpAqVRi2bJlBcrIypUr8fz5c7Rv315cdv/+fZVtlEolqlevDkEQkJOTA21tbXTt2hW///47zp8/X+DzCpvOozCvfo6RkREqV66MrKysd3r9ypUrVaZVWbZsWYF9AYCePXtCoVBg5MiRuH79+jsfuZo2bRru37+PQYMG4fnz5wXW//XXX9i7dy8AoEOHDkhJScHmzZvF9c+fP8dPP/0EIyMjcQxcpUqVoK2tjWPHjqm8188///xOmQpTpkwZAAUL5Lto3749ypcvjzlz5iAsLIxH9YiKEadeIaISY2lpCX9/f0yZMgUtWrRAp06dUKZMGZw8eRIbN26Eh4cHOnbsKG7v4eEBa2trNG3aFFZWVrh06RKWLFkCLy8v8YKF2bNn48iRI2jUqBEGDx6M6tWr48GDB4iKisKhQ4fw4MGDt+aqXr06WrVqhXr16sHc3BxnzpzBtm3bVKYCeZPs7Gy0adMGX331FS5fvoyff/4ZzZo1Q6dOnVS2s7CwQLt27bB161aYmprCy8vrnd6/e/fuiIuLw8yZM3Hu3Dn07NkTlSpVwv3797F//36EhoaKcw8OGTIEK1asQL9+/XD27FnY29tj27ZtCA8Px8KFC8Xvm4mJCb788kv89NNPUCgUcHJywt69ewuMcXwfBgYGqF69OjZv3owqVarA3Nwcrq6ucHV1fetrdXV10aNHDyxZsgTa2toqF5gQURFJfDUwEX2Efv31V6Fx48aCoaGhoKenJ1SrVk2YNm2a8OzZM5XtVqxYIbRo0UIoV66coKenJzg5OQnjx48X0tPTVbZLTU0Vhg0bJtja2gq6urqCtbW10KZNG2HlypXiNvlTjWzdurVAnhkzZggNGzYUTE1NBQMDA6FatWrCzJkzVaZTKUz+1CthYWHCkCFDBDMzM8HIyEjo3bu3cP/+/UJfs2XLFgGAMGTIkHf9dolCQ0OFL774QrC0tBR0dHQECwsLoWPHjuIULy9/P/r37y+UL19eUCqVQs2aNVWmUsl39+5doWvXrkKZMmUEMzMz4ZtvvhHOnz9f6NQrhoaGBV6fP5XOy06ePCnUq1dPUCqVKtOwvO49Xnb69GkBgODh4fFu3xAieicKQRAECbsmEdFHZdeuXfD29saxY8fQvHlzqeOUKjExMahTpw7WrVv31quUiejdccweEVEJWrVqFRwdHdGsWTOpo5Q6q1atgpGRkXj3DSIqHhyzR0RUAjZt2oTY2Fjs27cPixYt4vxxL9mzZw8uXryIlStXwtfXF4aGhlJHIpIVnsYlIioBCoUCRkZG6N69O5YvXw4dHf6tnc/e3h6pqanw9PTE+vXr3/luIUT0blj2iIiIiGSMY/aIiIiIZIznEYpJXl4e/v33X5QtW5ZjcYiIiOiDEwQBjx49go2NTaG3IszHsldM/v33X9ja2kodg4iIiD4yN2/eRMWKFV+7nmWvmOQPKL558yaMjY0lTkNERERyl5GRAVtb27de1MSyV0zyT90aGxuz7BEREVGJedvwMV6gQURERCRjLHtEREREMsayR0RERCRjHLNHRESk4XJzc5GTkyN1DCpmurq60NbWLvL7sOwRERFpKEEQkJKSgrS0NKmj0AdiamoKa2vrIs3hy7JHRESkofKLnqWlJcqUKcNJ/WVEEAQ8efIEd+7cAQBUqFBB7fdi2SMiItJAubm5YtErV66c1HHoAzAwMAAA3LlzB5aWlmqf0uUFGkRERBoof4xemTJlJE5CH1L+z7coYzJZ9oiIiDQYT93KW3H8fFn2iIiIiGSMZY+IiIhIxniBBhERkYzY++0r0c9Lmu1Vop9H749H9oiIiKhEtWrVCqNGjSqwPDg4GKampiWeR+5Y9oiIiEj2PuY7jLDsERERUalz9OhRNGzYEIaGhjA1NUXTpk1x48YNcf2uXbtQt25d6Ovrw9HREdOmTcPz58/F9QqFAsuWLUOnTp1gaGiImTNn4uHDh+jduzcsLCxgYGAAZ2dnrF27VordK1Ecs0dERESlyvPnz+Ht7Y3Bgwdj48aNyM7OxunTp8VpSI4fP46+ffti8eLFaN68Oa5du4YhQ4YAAAICAsT3CQwMxOzZs7Fw4ULo6Ohg6tSpuHjxIv7880+UL18eV69exdOnTyXZx5LEslcKqDOYlgNiiYhIrjIyMpCeno7PP/8cTk5OAAAXFxdx/bRp0+Dn5wcfHx8AgKOjI6ZPn44JEyaolL1evXqhf//+4vPk5GS4ubmhfv36AAB7e/sS2BvpsewRERFRqWJubo5+/frB09MTbdu2hbu7O7766ivx/rAxMTEIDw/HzJkzxdfk5ubi2bNnePLkiXjXifxSl2/o0KHo2rUroqKi4OHhAW9vb3z66aclt2MS4Zg9IiIiKlHGxsZIT08vsDwtLQ0mJiYAgLVr1yIiIgKffvopNm/ejCpVquDUqVMAgMzMTEybNg3R0dHiIy4uDgkJCdDX1xffz9DQUOX927dvjxs3bmD06NH4999/0aZNG4wbN+4D7mnpwLJHREREJapq1aqIiooqsDwqKgpVqlQRn7u5uWHSpEk4efIkXF1dsWHDBgBA3bp1cfnyZVSuXLnAQ0vrzdXGwsICPj4++PXXX7Fw4UKsXLmyeHeuFOJpXCIiIipRQ4cOxZIlSzBixAgMGjQIenp62LdvHzZu3Ig9e/YgMTERK1euRKdOnWBjY4PLly8jISEBffv2BQD4+/vj888/h52dHbp16wYtLS3ExMTg/PnzmDFjxms/19/fH/Xq1UONGjWQlZWFvXv3qowFlCuWPSIiIhnRhAv4HB0dcezYMUyePBnu7u7Izs5GtWrVsHXrVrRr1w6pqamIj49HSEgI7t+/jwoVKmDYsGH45ptvAACenp7Yu3cvgoKCMGfOHOjq6qJatWoYNGjQGz9XqVRi0qRJSEpKgoGBAZo3b45NmzaVxC5LSiEIgiB1CDnIyMiAiYkJ0tPTYWxs/F6v5dW4RET0vp49e4bExEQ4ODiojFMjeXnTz/lduwfH7BERERHJGE/jaqpAEzVfV/DqJyIiIpIvHtkjIiIikjGWPSIiIiIZY9kjIiIikjGWPSIiIiIZY9kjIiIikjGWPSIiIiIZY9kjIiIikjHOs0dERCQn6s7Dqvbncf7W0o5H9oiIiKjE9OvXDwqFArNnz1ZZvnPnTigUColSyRvLHhEREZUofX19zJkzBw8fPpQ6SonKzs6W5HNZ9oiIiKhEubu7w9raGt9///0btztx4gSaN28OAwMD2NraYsSIEXj8+DEAYMmSJXB1dRW3zT8yuHz5cpXPmTJlSqHvffToUSgUCqSlpYnLoqOjoVAokJSUBAC4ceMGOnbsCDMzMxgaGqJGjRr4448/xO3Pnz+P9u3bw8jICFZWVujTpw/u3bsnrm/VqhV8fX0xatQolC9fHp6enhAEAYGBgbCzs4Oenh5sbGwwYsSId/7eqYNlj4iIiEqUtrY2Zs2ahZ9++gn//PNPodtcu3YN7dq1Q9euXREbG4vNmzfjxIkT8PX1BQC0bNkSFy9exN27dwEAYWFhKF++PI4ePQoAyMnJQUREBFq1aqV2zmHDhiErKwvHjh1DXFwc5syZAyMjIwBAWloaPvvsM7i5ueHMmTPYv38/UlNT8dVXX6m8R0hICJRKJcLDw7F8+XL8/vvvWLBgAVasWIGEhATs3LkTNWvWVDvju+AFGkRERFTiOnfujDp16iAgIACrV68usP77779H7969MWrUKACAs7MzFi9ejJYtW2LZsmVwdXWFubk5wsLC0K1bNxw9ehRjx47FokWLAACnT59GTk4OPv30U7UzJicno2vXrmIZc3R0FNctWbIEbm5umDVrlrhszZo1sLW1xZUrV1ClShUx99y5c8Vt9u3bB2tra7i7u0NXVxd2dnZo2LCh2hnfBY/sERERkSTmzJmDkJAQXLp0qcC6mJgYBAcHw8jISHx4enoiLy8PiYmJUCgUaNGiBY4ePYq0tDRcvHgR3333HbKyshAfH4+wsDA0aNAAZcqUUTvfiBEjMGPGDDRt2hQBAQGIjY1VyXfkyBGVfNWqVQPw4qhkvnr16qm855dffomnT5/C0dERgwcPxo4dO/D8+XO1M74Llj0iIiKSRIsWLeDp6YlJkyYVWJeZmYlvvvkG0dHR4iMmJgYJCQlwcnIC8GJM3NGjR3H8+HG4ubnB2NhYLIBhYWFo2bLlaz9bS+tFBRIEQVyWk5Ojss2gQYNw/fp19OnTB3Fxcahfvz5++uknMV/Hjh1V8kVHRyMhIQEtWrQQ38PQ0FDlPW1tbXH58mX8/PPPMDAwwHfffYcWLVoU+OzixLJHREREkpk9ezb27NmDiIgIleV169bFxYsXUbly5QIPpVIJ4L9xe1u3bhXH5rVq1QqHDh1CeHj4G8frWVhYAABu374tLouOji6wna2tLb799lts374dY8eOxapVq8R8Fy5cgL29fYF8rxa8VxkYGKBjx45YvHgxjh49ioiICMTFxb3tW6U2lj0iIiKSTM2aNdG7d28sXrxYZfnEiRNx8uRJ+Pr6ikfMdu3aJV6gAQC1atWCmZkZNmzYoFL2du7ciaysLDRt2vS1n1u5cmXY2toiMDAQCQkJ2LdvH+bNm6eyzahRo3DgwAEkJiYiKioKR44cgYuLC4AXF288ePAAPXv2RGRkJK5du4YDBw6gf//+yM3Nfe3nBgcHY/Xq1Th//jyuX7+OX3/9FQYGBqhUqdL7fuveGS/QICIikhMNvKNFUFAQNm/erLKsVq1aCAsLw+TJk9G8eXMIggAnJyd0795d3EahUKB58+bYt28fmjVrJr7O2NgYVatWfeMRNl1dXWzcuBFDhw5FrVq10KBBA8yYMQNffvmluE1ubi6GDRuGf/75B8bGxmjXrh0WLFgAALCxsUF4eDgmTpwIDw8PZGVloVKlSmjXrp14irgwpqammD17NsaMGYPc3FzUrFkTe/bsQbly5dT63r0LhfDyyWpSW0ZGBkxMTJCeng5jY+P3eq293773/rwk/V7v/RoAGvlLgIiICnr27BkSExPh4OAAfX19qePQB/Kmn/O7dg+exiUiIiKSMZY9IiIiIhlj2SMiIiKSMZY9IiIiIhlj2SMiItJgeXl5UkegD6g4fr6ceoWIiEgDKZVKaGlp4d9//4WFhQWUSiUUCoXUsaiYCIKA7Oxs3L17F1paWuJE0upg2SMiItJAWlpacHBwwO3bt/Hvv/9KHYc+kDJlysDOzu6Nc/e9DcseERGRhlIqlbCzs8Pz58/feNcG0kza2trQ0dEp8hFblj0iIiINplAooKurC11dXamjUCnFCzSIiIiIZIxlj4iIiEjGWPaIiIiIZIxlj4iIiEjGWPaIiIiIZIxlj4iIiEjGWPaIiIiIZEzSsvf999+jQYMGKFu2LCwtLeHt7Y3Lly+rbPPs2TMMGzYM5cqVg5GREbp27YrU1FSVbZKTk+Hl5YUyZcrA0tIS48ePx/Pnz1W2OXr0KOrWrQs9PT1UrlwZwcHBBfIsXboU9vb20NfXR6NGjXD69Oli32ciIiKikiRp2QsLC8OwYcNw6tQpHDx4EDk5OfDw8MDjx4/FbUaPHo09e/Zg69atCAsLw7///osuXbqI63Nzc+Hl5YXs7GycPHkSISEhCA4Ohr+/v7hNYmIivLy80Lp1a0RHR2PUqFEYNGgQDhw4IG6zefNmjBkzBgEBAYiKikLt2rXh6emJO3fulMw3g4iIiOgDUAiCIEgdIt/du3dhaWmJsLAwtGjRAunp6bCwsMCGDRvQrVs3AEB8fDxcXFwQERGBxo0b488//8Tnn3+Of//9F1ZWVgCA5cuXY+LEibh79y6USiUmTpyIffv24fz58+Jn9ejRA2lpadi/fz8AoFGjRmjQoAGWLFkCAMjLy4OtrS2GDx8OPz+/t2bPyMiAiYkJ0tPTYWxs/F77be+37722B4Ak/V7v/RoAQGC6eq8jIiKiUuVdu0epGrOXnv6iiJibmwMAzp49i5ycHLi7u4vbVKtWDXZ2doiIiAAAREREoGbNmmLRAwBPT09kZGTgwoUL4jYvv0f+NvnvkZ2djbNnz6pso6WlBXd3d3GbV2VlZSEjI0PlQURERFTalJqyl5eXh1GjRqFp06ZwdXUFAKSkpECpVMLU1FRlWysrK6SkpIjbvFz08tfnr3vTNhkZGXj69Cnu3buH3NzcQrfJf49Xff/99zAxMREftra26u04ERER0QdUasresGHDcP78eWzatEnqKO9k0qRJSE9PFx83b96UOhIRERFRATpSBwAAX19f7N27F8eOHUPFihXF5dbW1sjOzkZaWprK0b3U1FRYW1uL27x61Wz+1bovb/PqFbypqakwNjaGgYEBtLW1oa2tXeg2+e/xKj09Pejp6am3w0REREQlRNIje4IgwNfXFzt27MDhw4fh4OCgsr5evXrQ1dVFaGiouOzy5ctITk5GkyZNAABNmjRBXFycylWzBw8ehLGxMapXry5u8/J75G+T/x5KpRL16tVT2SYvLw+hoaHiNkRERESaSNIje8OGDcOGDRuwa9culC1bVhwfZ2JiAgMDA5iYmGDgwIEYM2YMzM3NYWxsjOHDh6NJkyZo3LgxAMDDwwPVq1dHnz59MHfuXKSkpGDKlCkYNmyYeOTt22+/xZIlSzBhwgQMGDAAhw8fxpYtW7Bv339XwY4ZMwY+Pj6oX78+GjZsiIULF+Lx48fo379/yX9jiIiIiIqJpGVv2bJlAIBWrVqpLF+7di369esHAFiwYAG0tLTQtWtXZGVlwdPTEz///LO4rba2Nvbu3YuhQ4eiSZMmMDQ0hI+PD4KCgsRtHBwcsG/fPowePRqLFi1CxYoV8csvv8DT01Pcpnv37rh79y78/f2RkpKCOnXqYP/+/QUu2iAiIiLSJKVqnj1Nxnn2iIiIqCRp5Dx7RERERFS8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JC17x44dQ8eOHWFjYwOFQoGdO3eqrO/Xrx8UCoXKo127dirbPHjwAL1794axsTFMTU0xcOBAZGZmqmwTGxuL5s2bQ19fH7a2tpg7d26BLFu3bkW1atWgr6+PmjVr4o8//ij2/SUiIiIqaZKWvcePH6N27dpYunTpa7dp164dbt++LT42btyosr537964cOECDh48iL179+LYsWMYMmSIuD4jIwMeHh6oVKkSzp49ix9++AGBgYFYuXKluM3JkyfRs2dPDBw4EOfOnYO3tze8vb1x/vz54t9pIiIiohKkEARBkDoEACgUCuzYsQPe3t7isn79+iEtLa3AEb98ly5dQvXq1REZGYn69esDAPbv348OHTrgn3/+gY2NDZYtW4bJkycjJSUFSqUSAODn54edO3ciPj4eANC9e3c8fvwYe/fuFd+7cePGqFOnDpYvX17oZ2dlZSErK0t8npGRAVtbW6Snp8PY2Pi99t3eb997bQ8ASfq93vs1AIDAdPVeR0RERKVKRkYGTExM3to9Sv2YvaNHj8LS0hJVq1bF0KFDcf/+fXFdREQETE1NxaIHAO7u7tDS0sLff/8tbtOiRQux6AGAp6cnLl++jIcPH4rbuLu7q3yup6cnIiIiXpvr+++/h4mJifiwtbUtlv0lIiIiKk6luuy1a9cO69atQ2hoKObMmYOwsDC0b98eubm5AICUlBRYWlqqvEZHRwfm5uZISUkRt7GyslLZJv/527bJX1+YSZMmIT09XXzcvHmzaDtLRERE9AHoSB3gTXr06CF+XbNmTdSqVQtOTk44evQo2rRpI2EyQE9PD3p6epJmICIiInqbUn1k71WOjo4oX748rl69CgCwtrbGnTt3VLZ5/vw5Hjx4AGtra3Gb1NRUlW3yn79tm/z1RERERJpKo8reP//8g/v376NChQoAgCZNmiAtLQ1nz54Vtzl8+DDy8vLQqFEjcZtjx44hJydH3ObgwYOoWrUqzMzMxG1CQ0NVPuvgwYNo0qTJh94lIiIiog9K0rKXmZmJ6OhoREdHAwASExMRHR2N5ORkZGZmYvz48Th16hSSkpIQGhqKL774ApUrV4anpycAwMXFBe3atcPgwYNx+vRphIeHw9fXFz169ICNjQ0AoFevXlAqlRg4cCAuXLiAzZs3Y9GiRRgzZoyYY+TIkdi/fz/mzZuH+Ph4BAYG4syZM/D19S3x7wkRERFRcZK07J05cwZubm5wc3MDAIwZMwZubm7w9/eHtrY2YmNj0alTJ1SpUgUDBw5EvXr1cPz4cZWxcr/99huqVauGNm3aoEOHDmjWrJnKHHomJib466+/kJiYiHr16mHs2LHw9/dXmYvv008/xYYNG7By5UrUrl0b27Ztw86dO+Hq6lpy3wwiIiKiD6DUzLOn6d51rpvCcJ49IiIiel+ymWePiIiIiNTHskdEREQkYyx7RERERDLGskdEREQkYyx7RERERDLGskdEREQkYyx7RERERDLGskdEREQkYyx7RERERDLGskdEREQkYyx7RERERDLGskdEREQkYyx7RERERDLGskdEREQkYyx7RERERDLGskdEREQkYyx7RERERDLGskdEREQkYyx7RERERDLGskdEREQkYyx7RERERDLGskdEREQkYyx7RERERDLGskdEREQkY2qVvZs3b+Kff/4Rn58+fRqjRo3CypUriy0YERERERWdWmWvV69eOHLkCAAgJSUFbdu2xenTpzF58mQEBQUVa0AiIiIiUp9aZe/8+fNo2LAhAGDLli1wdXXFyZMn8dtvvyE4OLg48xERERFREahV9nJycqCnpwcAOHToEDp16gQAqFatGm7fvl186YiIiIioSNQqezVq1MDy5ctx/PhxHDx4EO3atQMA/PvvvyhXrlyxBiQiIiIi9alV9ubMmYMVK1agVatW6NmzJ2rXrg0A2L17t3h6l4iIiIikp/O+LxAEAY6OjkhOTsbz589hZmYmrhsyZAjKlClTrAGJiIiISH3vfWRPEARUrlwZKSkpKkUPAOzt7WFpaVls4YiIiIioaN677GlpacHZ2Rn379//EHmIiIiIqBipNWZv9uzZGD9+PM6fP1/ceYiIiIioGL33mD0A6Nu3L548eYLatWtDqVTCwMBAZf2DBw+KJRwRERERFY1aZW/hwoXFHIOIiIiIPgS1yp6Pj09x5yAiIiKiD0CtMXsAcO3aNUyZMgU9e/bEnTt3AAB//vknLly4UGzhiIiIiKho1Cp7YWFhqFmzJv7++29s374dmZmZAICYmBgEBAQUa0AiIiIiUp9aZc/Pzw8zZszAwYMHoVQqxeWfffYZTp06VWzhiIiIiKho1Cp7cXFx6Ny5c4HllpaWuHfvXpFDEREREVHxUKvsmZqa4vbt2wWWnzt3Dp988kmRQxERERFR8VCr7PXo0QMTJ05ESkoKFAoF8vLyEB4ejnHjxqFv377FnZGIiIiI1KRW2Zs1axaqVasGW1tbZGZmonr16mjRogU+/fRTTJkypbgzEhEREZGa1JpnT6lUYtWqVfD390dcXBwyMzPh5uYGZ2fn4s5HREREREWgVtnLZ2trC1tbW+Tm5iIuLg4PHz6EmZlZcWUjIiIioiJS6zTuqFGjsHr1agBAbm4uWrZsibp168LW1hZHjx4tznxEREREVARqlb1t27ahdu3aAIA9e/bg+vXriI+Px+jRozF58uRiDUhERERE6lOr7N27dw/W1tYAgD/++ANfffUVqlSpggEDBiAuLq5YAxIRERGR+tQqe1ZWVrh48SJyc3Oxf/9+tG3bFgDw5MkTaGtrF2tAIiIiIlKfWhdo9O/fH1999RUqVKgAhUIBd3d3AMDff/+NatWqFWtAIiIiIlKfWmUvMDAQNWvWRHJyMr788kvo6ekBALS1tTFp0qRiDUhERERE6lOr7AUFBYlfr1mzRmXdjRs30KlTp6KlIiIiIqJioVbZ27Fjh8rznJwcJCYmQkdHB05OTvD39y+WcERERERUNGqVvXPnzhVYlpGRgX79+qFz585FDkVERERExUOtq3ELY2xsjGnTpmHq1KnF9ZZEREREVETFVvYAID09Henp6cX5lkRERERUBGqdxl28eLHKc0EQcPv2baxfvx7t27cvlmBEREREVHRqlb0FCxaoPNfS0oKFhQV8fHw49QoRERFRKaJW2UtMTCzuHERERET0ARTrmD0iIiIiKl1Y9oiIiIhkjGWPiIiISMZY9oiIiIhkjGWPiIiISMZY9oiIiIhkjGWPiIiISMZY9oiIiIhkjGWPiIiISMYkLXvHjh1Dx44dYWNjA4VCgZ07d6qsFwQB/v7+qFChAgwMDODu7o6EhASVbR48eIDevXvD2NgYpqamGDhwIDIzM1W2iY2NRfPmzaGvrw9bW1vMnTu3QJatW7eiWrVq0NfXR82aNfHHH38U+/4SERERlTRJy97jx49Ru3ZtLF26tND1c+fOxeLFi7F8+XL8/fffMDQ0hKenJ549eyZu07t3b1y4cAEHDx7E3r17cezYMQwZMkRcn5GRAQ8PD1SqVAlnz57FDz/8gMDAQKxcuVLc5uTJk+jZsycGDhyIc+fOwdvbG97e3jh//vyH23kiIiKiEqAQBEGQOgQAKBQK7NixA97e3gBeHNWzsbHB2LFjMW7cOABAeno6rKysEBwcjB49euDSpUuoXr06IiMjUb9+fQDA/v370aFDB/zzzz+wsbHBsmXLMHnyZKSkpECpVAIA/Pz8sHPnTsTHxwMAunfvjsePH2Pv3r1insaNG6NOnTpYvnx5oXmzsrKQlZUlPs/IyICtrS3S09NhbGz8Xvtu77fvvbYHgCT9Xu/9GgBAYLp6ryMiIqJSJSMjAyYmJm/tHqV2zF5iYiJSUlLg7u4uLjMxMUGjRo0QEREBAIiIiICpqalY9ADA3d0dWlpa+Pvvv8VtWrRoIRY9APD09MTly5fx8OFDcZuXPyd/m/zPKcz3338PExMT8WFra1v0nSYiIiIqZqW27KWkpAAArKysVJZbWVmJ61JSUmBpaamyXkdHB+bm5irbFPYeL3/G67bJX1+YSZMmIT09XXzcvHnzfXeRiIiI6IPTkTqAptLT04Oenp7UMYiIiIjeqNQe2bO2tgYApKamqixPTU0V11lbW+POnTsq658/f44HDx6obFPYe7z8Ga/bJn89ERERkaYqtWXPwcEB1tbWCA0NFZdlZGTg77//RpMmTQAATZo0QVpaGs6ePStuc/jwYeTl5aFRo0biNseOHUNOTo64zcGDB1G1alWYmZmJ27z8Ofnb5H8OERERkaaStOxlZmYiOjoa0dHRAF5clBEdHY3k5GQoFAqMGjUKM2bMwO7duxEXF4e+ffvCxsZGvGLXxcUF7dq1w+DBg3H69GmEh4fD19cXPXr0gI2NDQCgV69eUCqVGDhwIC5cuIDNmzdj0aJFGDNmjJhj5MiR2L9/P+bNm4f4+HgEBgbizJkz8PX1LelvCREREVGxknTM3pkzZ9C6dWvxeX4B8/HxQXBwMCZMmIDHjx9jyJAhSEtLQ7NmzbB//37o6+uLr/ntt9/g6+uLNm3aQEtLC127dsXixYvF9SYmJvjrr78wbNgw1KtXD+XLl4e/v7/KXHyffvopNmzYgClTpuB///sfnJ2dsXPnTri6upbAd4GIiIjowyk18+xpuned66YwnGePiIiI3pfGz7NHREREREXH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6W67AUGBkKhUKg8qlWrJq5/9uwZhg0bhnLlysHIyAhdu3ZFamqqynskJyfDy8sLZcqUgaWlJcaPH4/nz5+rbHP06FHUrVsXenp6qFy5MoKDg0ti94iIiIg+uFJd9gCgRo0auH37tvg4ceKEuG706NHYs2cPtm7dirCwMPz777/o0qWLuD43NxdeXl7Izs7GyZMnERISguDgYPj7+4vbJCYmwsvLC61bt0Z0dDRGjRqFQYMG4cCBAyW6n0REREQfgo7UAd5GR0cH1tbWBZanp6dj9erV2LBhAz777DMAwNq1a+Hi4oJTp06hcePG+Ouvv3Dx4kUcOnQIVlZWqFOnDqZPn46JEyciMDAQSqUSy5cvh4ODA+bNmwcAcHFxwYkTJ7BgwQJ4enqW6L4SERERFbdSf2QvISEBNjY2cHR0RO/evZGcnAwAOHv2LHJycuDu7i5uW61aNdjZ2SEiIgIAEBERgZo1a8LKykrcxtPTExkZGbhw4YK4zcvvkb9N/nu8TlZWFjIyMlQeRERERKVNqS57jRo1QnBwMPbv349ly5YhMTERzZs3x6NHj5CSkgKlUglTU1OV11hZWSElJQUAkJKSolL08tfnr3vTNhkZGXj69Olrs33//fcwMTERH7a2tkXdXSIiIqJiV6pP47Zv3178ulatWmjUqBEqVaqELVu2wMDAQMJkwKRJkzBmzBjxeUZGBgsfERERlTql+sjeq0xNTVGlShVcvXoV1tbWyM7ORlpamso2qamp4hg/a2vrAlfn5j9/2zbGxsZvLJR6enowNjZWeRARERGVNhpV9jIzM3Ht2jVUqFAB9erVg66uLkJDQ8X1ly9fRnJyMpo0aQIAaNKkCeLi4nDnzh1xm4MHD8LY2BjVq1cXt3n5PfK3yX8PIiIiIk1WqsveuHHjEBYWhqSkJJw8eRKdO3eGtrY2evbsCRMTEwwcOBBjxozBkSNHcPbsWfTv3x9NmjRB48aNAQAeHh6oXr06+vTpg5iYGBw4cABTpkzBsGHDoKenBwD49ttvcf36dUyYMAHx8fH4+eefsWXLFowePVrKXSciIiIqFqV6zN4///yDnj174v79+7CwsECzZs1w6tQpWFhYAAAWLFgALS0tdO3aFVlZWfD09MTPP/8svl5bWxt79+7F0KFD0aRJExgaGsLHxwdBQUHiNg4ODti3bx9Gjx6NRYsWoWLFivjll1847QoRERHJgkIQBEHqEHKQkZEBExMTpKenv/f4PXu/fe/9eUn6vd77NQCAwHT1XkdERESlyrt2j1J9GpeIiIiIioZ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dKQOQPJl77dPrdclzfYq5iREREQfL5a9VyxduhQ//PADUlJSULt2bfz0009o2LCh1LE+LoEmarwmvfhzEBERyQBP475k8+bNGDNmDAICAhAVFYXatWvD09MTd+7ckToaERERkVp4ZO8l8+fPx+DBg9G/f38AwPLly7Fv3z6sWbMGfn5+KttmZWUhKytLfJ6e/uLIUkZGxnt/bl7Wk/d+TYZCeO/XvHjh++dTlzr7Bai5byW4X0RERKVBfucQhDf/u6kQ3rbFRyI7OxtlypTBtm3b4O3tLS738fFBWloadu3apbJ9YGAgpk2bVsIpiYiIiFTdvHkTFStWfO16Htn7f/fu3UNubi6srKxUlltZWSE+Pr7A9pMmTcKYMWPE53l5eXjw4AHKlSsHhULxQbNmZGTA1tYWN2/ehLGx8Qf9rJIm133jfmkWue4XIN99435pFrnuF1Cy+yYIAh49egQbG5s3bseypyY9PT3o6empLDM1NS3RDMbGxrL7P0k+ue4b90uzyHW/APnuG/dLs8h1v4CS2zcTk7df1MgLNP5f+fLloa2tjdTUVJXlqampsLa2ligVERERUdGw7P0/pVKJevXqITQ0VFyWl5eH0NBQNGnSRMJkREREROrjadyXjBkzBj4+Pqhfvz4aNmyIhQsX4vHjx+LVuaWFnp4eAgICCpxGlgO57hv3S7PIdb8A+e4b90uzyHW/gNK5b7wa9xVLliwRJ1WuU6cOFi9ejEaNGkkdi4iIiEgtLHtEREREMsYxe0REREQyxrJHREREJGMse0REREQyxrJHREREJGOceoVKlYyMDBw+fBhVq1aFi4uL1HHoI3Pnzh3cuXMHeXl5Kstr1aolUSIioqLj1bgkqa+++gotWrSAr68vnj59itq1ayMpKQmCIGDTpk3o2rWr1BHpJZcuXcKmTZtw/Phx3LhxA0+ePIGFhQXc3Nzg6emJrl27lqq5pd7V2bNn4ePjg0uXLiH/V6JCoYAgCFAoFMjNzZU4YdGkpaVh27ZtuHbtGsaPHw9zc3NERUXBysoKn3zyidTx3ltubi6Cg4MRGhpaaDk/fPiwRMnoY3TkyBG0bt1a6hhvxLJHkrK2tsaBAwdQu3ZtbNiwAQEBAYiJiUFISAhWrlyJc+fOSR1Rbbm5uViwYAG2bNmC5ORkZGdnq6x/8OCBRMneX1RUFCZMmIATJ06gadOmaNiwIWxsbGBgYIAHDx7g/PnzOH78ODIyMjBhwgSMGjVKo0pf7dq14eTkhIkTJ8LKygoKhUJlfaVKlSRKVnSxsbFwd3eHiYkJkpKScPnyZTg6OmLKlClITk7GunXrpI743nx9fREcHAwvLy9UqFChwM9rwYIFEiUrPhcvXiz090anTp0kSkSvo6enh4oVK6J///7w8fGBra2t1JEKEkijbN26Vfjyyy+FRo0aCW5ubioPTaSvry8kJycLgiAIffr0ESZOnCgIgiDcuHFDMDQ0lDJakU2dOlWoUKGC8OOPPwr6+vrC9OnThYEDBwrlypUTFi1aJHW892Jvby8sXbpUePjw4Ru3O3nypNC9e3dh5syZJROsmBgZGQkJCQlSx/gg2rRpI4wfP14QhBf7ee3aNUEQBCE8PFyoVKmShMnUV65cOWHfvn1Sx/ggrl27JtSqVUtQKBSClpaWoFAoxK+1tLSkjqcWU1NTwczM7J0emuju3bvC/Pnzhdq1aws6OjqCh4eHsHnzZiErK0vqaCKO2dMgixcvxuTJk9GvXz/s2rUL/fv3x7Vr1xAZGYlhw4ZJHU8ttra2iIiIgLm5Ofbv349NmzYBAB4+fAh9fX2J0xXNb7/9hlWrVsHLywuBgYHo2bMnnJycUKtWLZw6dQojRoyQOuI7u3LlCnR1dd+6XZMmTdCkSRPk5OSUQKri06ZNG8TExKBy5cpSRyl2kZGRWLFiRYHln3zyCVJSUiRIVHRKpVKWPysAGDlyJBwcHBAaGgoHBwecPn0a9+/fx9ixY/Hjjz9KHU8tCxculDrCB1W+fHmMHj0ao0ePRlRUFNauXYvvvvsO3333HXr16oWBAweidu3a0oaUum3Su6tataqwYcMGQRBU/0KfOnWqMGzYMCmjqW3p0qWCjo6OYGpqKtSqVUvIzc0VBEEQFi9eLLRq1UridEVTpkwZ4caNG4IgCIK1tbVw9uxZQRBe/OVubGwsZbQiCQkJEZ49e1ZgeVZWlhASEiJBoqK7e/eu0KFDByEwMFDYtm2bsGvXLpWHJrOwsBCioqIEQVD9vfHXX38JFStWlDKa2n788Ufhu+++E/Ly8qSOUuzKlSsnxMTECIIgCMbGxkJ8fLwgCIIQGhoq1KlTR8po9I5u3bolBAQECHp6eoKhoaGgra0tNGvWTDh//rxkmVj2NIiBgYGQlJQkCMKLX+DR0dGCIAjClStXBHNzcymjFUlkZKSwfft24dGjR+KyvXv3CidOnJAwVdFVqVJFOHXqlCAIgtC0aVPh+++/FwRBEDZt2iRYWFhIGa1ItLS0hNTU1ALL7927p7GnmXbv3i2YmJiIp8xefmjqPuUbOHCg4O3tLWRnZwtGRkbC9evXhRs3bghubm7CyJEjpY6nFm9vb8HExERwcHAQPv/8c6Fz584qD01mamoqXL9+XRAEQXB0dBQOHz4sCIIgXL16VTAwMJAyWrF7+vSpkJ6ervLQVNnZ2cLWrVuF9u3bCzo6OkLjxo2FVatWCZmZmUJiYqLQu3dvwcXFRbJ8nGdPg1hbW4uD+u3s7HDq1CkAQGJiongFoSaqX78+vLy8cOvWLTx//hwA4OXlhaZNm0qcrGg6d+6M0NBQAMDw4cMxdepUODs7o2/fvhgwYIDE6dQn/P8Vqq/6559/YGJiIkGiohs+fDi+/vpr3L59G3l5eSoPTb8Sd968ecjMzISlpSWePn2Kli1bonLlyihbtixmzpwpdTy1mJqaonPnzmjZsiXKly8PExMTlYcmc3V1RUxMDACgUaNGmDt3LsLDwxEUFARHR0eJ0xXd48eP4evrC0tLSxgaGsLMzEzloYmGDx+OChUq4JtvvkGVKlVw7tw5REREYNCgQTA0NIS9vT1+/PFHxMfHS5aRV+NqkEGDBsHW1hYBAQFYunQpxo8fj6ZNm+LMmTPo0qULVq9eLXXE9/bkyRMMHz4cISEhAF6MDXN0dMTw4cPxySefwM/PT+KExSciIgIRERFwdnZGx44dpY7z3tzc3KBQKBATE4MaNWpAR+e/Ib+5ublITExEu3btsGXLFglTqqds2bKIjo6Gk5OT1FE+mPDwcMTExCAzMxN169aFu7u71JGoEAcOHMDjx4/RpUsXXL16FZ9//jmuXLmCcuXKYfPmzfjss8+kjlgkw4YNw5EjRzB9+nT06dMHS5cuxa1bt7BixQrMnj0bvXv3ljrie2vTpg0GDRqELl26vHYWgufPnyM8PBwtW7Ys4XQvsOxpkPwjDfn/yG7atAknT56Es7MzvvnmGyiVSokTvr+RI0ciPDwcCxcuRLt27RAbGwtHR0fs2rULgYGBGj31itxMmzZN/N+xY8fCyMhIXKdUKmFvb4+uXbtq5H+HPj4+aN68OQYNGiR1lGKVk5MDAwMDREdHw9XVVeo4pKYHDx7AzMys0CPqmsbOzg7r1q1Dq1atYGxsjKioKFSuXBnr16/Hxo0b8ccff0gdUZZ4Na4G0dLSgpbWf2fee/TogR49ekiYqOh27tyJzZs3o3Hjxiq/yGrUqIFr165JmEw9u3fvfudtNW2+rICAAACAvb09unfvrvFXS7+sSpUqmDRpEk6cOIGaNWsWuPJYk66cfpmuri7s7Ow0/lR0YbZt2/baOSyjoqIkSvVhmJubSx2h2Dx48EA8HW1sbCwOTWrWrBmGDh0qZbQiSUhIwJEjRwqd5Nvf31+iVP9h2SvlYmNj4erqCi0tLcTGxr5xW028pdPdu3dhaWlZYPnjx4818q9Yb29vlef5d2F4dRkAjf0H2MfHB2lpafj1119lc0eGX375BUZGRggLC0NYWJjKOoVCobFlDwAmT56M//3vf1i/fr1sSoPcpqHq0qULgoODYWxsjC5durxx2+3bt5dQqg/D0dERiYmJsLOzQ7Vq1bBlyxY0bNgQe/bsgampqdTx1LJq1SoMHToU5cuXh7W1tcq/XQqFgmWP3q5OnTpISUmBpaUl6tSpU2h5AKCxt3SqX78+9u3bh+HDhwP4rwj98ssvaNKkiZTR1PLyX3SHDh3CxIkTMWvWLHFfIiIiMGXKFMyaNUuqiEX26h0ZBg8eDHNzc2zfvl1j78iQmJgodYQPZsmSJbh69SpsbGxQqVIlGBoaqqzXxKNgP//8M1auXImePXsiODgYEyZMgKOjI/z9/TXqzjT5TExMxN99mn6Bydv0798fMTExaNmyJfz8/NCxY0csWbIEOTk5mD9/vtTx1DJjxgzMnDkTEydOlDrKa3HMXil348YN2NnZQaFQ4MaNG2/cVhNv6XTixAm0b98eX3/9NYKDg/HNN9/g4sWLOHnyJMLCwlCvXj2pI6rN1dUVy5cvR7NmzVSWHz9+HEOGDMGlS5ckSlY0bdq0Qb169TB37lyULVsWMTExcHR0xMmTJ9GrVy8kJSVJHbFIhJfujSsH+WMtXyf/9LwmKVOmDC5duoRKlSrB0tISBw8eRO3atZGQkIDGjRvj/v37Ukekd5SUlCSO29PEs1PAi9PR0dHRpfpqaR7ZK+VeLnCaWObeplmzZoiOjsbs2bNRs2ZN/PXXX6hbty4iIiJQs2ZNqeMVybVr1wo9LZF/RExTnTlzBitXriywXJPvyAAA69atww8//ICEhAQAL8bxjR8/Hn369JE4WdFoYpl7m/xpqCpVqiROQ1W7dm2Nn4bqY2Rvbw97e3upYxTJl19+ib/++gvffvut1FFei2WvlJPzgP98Tk5OWLVqldQxil2DBg0wZswYrF+/HlZWVgCA1NRUjB8/Hg0bNpQ4nfr09PSQkZFRYPmVK1dgYWEhQaKimz9/PqZOnQpfX19xfscTJ07g22+/xb179zB69GiJExbd2bNnxaPJNWrUgJubm8SJ1PfZZ59h9+7dcHNzQ//+/TF69Ghs27ZNnIZK0+RPa/QuNPG0+6tCQ0OxYMEC8b9HFxcXjBo1SmOnA6pcuTKmTp2KU6dOldoLvHgat5R7+epboOCA/5d/QWjimD1tbW3cvn27wEUa9+/fh6WlpUbuU76rV6+ic+fOuHLlCmxtbQEAN2/ehLOzM3bu3Kmx9/YcNGgQ7t+/jy1btsDc3ByxsbHQ1taGt7c3WrRooZH3wXRwcMC0adPQt29fleUhISEIDAzU6DF9d+7cQY8ePXD06FHxSHNaWhpat26NTZs2aWRBl9s0VG871f4yTT9S+/PPP2PkyJHo1q2bOJb51KlT2LZtGxYsWKCRF9g4ODi8dp1CocD169dLMM1rSHDXDlLTwYMHhbp16wr79+8Xby2zf/9+oX79+sJff/0ldTy1KBSKQm+9devWLUFfX1+CRMUrLy9POHDggLBo0SJh0aJFwl9//aXx9/NMS0sT3N3dBVNTU0FbW1uwtbUVdHV1hRYtWgiZmZlSx1OLnp6ekJCQUGD5lStXBD09PQkSFZ+vvvpKqF+/vnDx4kVx2YULF4T69esLPXr0kDAZfYw++eQT4aeffiqwfMmSJYKNjY0EiT4OPLKnQeQ04H/x4sUAgNGjR2P69OkqE/Tm5ubi2LFjSEpK4qTKpZic7sjg6uqKXr164X//+5/K8hkzZmDz5s2Ii4uTKFnRmZiY4NChQ2jQoIHK8tOnT8PDwwNpaWnSBCuihw8fYvXq1eLvverVq6N///6ymV5GroyMjBAdHV3gzEZCQgLc3NyQmZkpUTJ545g9DSKnAf8LFiwA8OLKx+XLl0NbW1tcl383huXLl0sVr9g8fvwYYWFhhU78WhrGcRRF06ZNxfFtmloY8k2bNg3du3fHsWPHxH0KDw9HaGioRt7+7WV5eXkFxhABLyZcfnXyV01x7NgxdOrUCcbGxqhfvz6AF39ABgUFYc+ePWjRooXECdWXm5uLBQsWvHbCaE2cWuZlnTp1wo4dOzB+/HiV5bt27cLnn38uUaqi++eff7B79+5Cf2alYkoZiY8s0nto3ry50LZtWyElJUVclpKSInh4eAgtWrSQMJn6WrVqJTx48EDqGB9EVFSUYG1tLRgbGwva2tqChYWFoFAoBENDQ8HBwUHqeGqbPXu2sGnTJvH5l19+KWhpaQk2NjZCdHS0hMmK5syZM0Lv3r2FunXrCnXr1hV69+4tREVFSR2ryDp16iS0aNFCuHXrlrjsn3/+EVq2bCl4e3tLmEx9rq6uwuDBg4Xnz5+Ly54/fy4MGTJEcHV1lTBZ0U2dOlWoUKGC8OOPPwr6+vrC9OnThYEDBwrlypUTFi1aJHW8Ips+fbpgYmIidOjQQZg+fbowffp0wcvLSzA1NRWmT58uDnnRpH09dOiQUKZMGcHV1VXQ0dER6tSpI5iamgomJiZC69atpY4nCIIgsOxpkISEBMHV1VVQKpWCk5OT4OTkJCiVSqFGjRqFjjciabVs2VIYPHiwkJubKxgZGQnXrl0TkpOThRYtWgi///671PHUZm9vL4SHhwuCIAh//fWXYGpqKhw4cEAYOHCg0LZtW4nT0auSk5OFOnXqCLq6uoKjo6Pg6Ogo6OrqCm5ubsLNmzeljqcWfX19IT4+vsDy+Ph4jR/r6+joKOzdu1cQBEEwMjISrl69KgiCICxatEjo2bOnlNGKhb29/Ts9NOkP4gYNGgj+/v6CIAji7/pHjx4JnTp1En7++WeJ073A07gapHLlyoiNjcXBgwcRHx8P4MUl6+7u7ho9AWypP/ytpujoaKxYsQJaWlrQ1tZGVlYWHB0dMXfuXPj4+GjkFBEAkJKSIl5dvHfvXnz11Vfw8PCAvb09GjVqJHG6d1fY9DGvY2xs/AGTfFi2traIiorCoUOHCvze0FR169bFpUuXULVqVZXlly5dQu3atSVKVTxSUlLEOUaNjIyQnp4OAPj8888xdepUKaMVC02+sv11Ll26hI0bNwIAdHR08PTpUxgZGSEoKAhffPFFqbjnL8uehlEoFPDw8ICHh4fUUYpFaGgoOnXqBEdHR8THx8PV1RVJSUkQBAF169aVOl6R6OrqilPnWFpaIjk5GS4uLjAxMcHNmzclTqc+MzMz3Lx5E7a2tti/fz9mzJgB4MX4S02aKsfU1PSd/0jSpP0qjEKhQNu2bdG2bVupoxSLESNGYOTIkbh69SoaN24M4MX0HUuXLsXs2bNV7iOuaXdlqFixIm7fvg07Ozs4OTmJE81HRkZCT09P6njFJjs7G4mJiXBychKn0NFUhoaG4oGKChUq4Nq1a6hRowYA4N69e1JGE2n2d/gjFBoaitDQUNy5c6fA4Oo1a9ZIlEp9kyZNwrhx4zBt2jSULVsWv//+OywtLdG7d2+0a9dO6nhF4ubmhsjISDg7O6Nly5bw9/fHvXv3sH79eri6ukodT21dunRBr1694OzsjPv376N9+/YAgHPnzmnU3IFHjhwRv05KSoKfnx/69eunch/jkJAQfP/991JFLDZym8S2Z8+eAIAJEyYUui5/PlJNvGd4586dERoaikaNGmH48OH4+uuvsXr1aiQnJ8ticu8nT55g+PDhCAkJAfBiMnZHR0cMHz4cn3zyCfz8/CRO+P4aN26MEydOwMXFBR06dMDYsWMRFxeH7du3i3+MSI1Tr2iQadOmISgoCPXr10eFChUKHJXYsWOHRMnUV7ZsWURHR8PJyQlmZmY4ceIEatSogZiYGHzxxRcad5Xxy86cOYNHjx6hdevWuHPnDvr27StO/LpmzRqNPd2Uk5ODRYsW4ebNm+jXr594J4YFCxagbNmyGDRokMQJ31+bNm0waNAgsUTk27BhA1auXImjR49KE6wYyHES27fdJ/xlmn6byVOnTom/Nzp27Ch1nCIbOXIkwsPDsXDhQrRr1w6xsbFwdHTErl27EBgYqJHTbV2/fh2ZmZmoVasWHj9+jLFjx4o/s/nz55eO/wYlHTFI78Xa2lpYt26d1DGKlZWVlTjZq4uLi7Br1y5BEAQhOjpaMDQ0lDIafUQMDAyEK1euFFh++fJlwcDAQIJExYeT2GqO7OxsoX///sL169eljvLB2NnZCREREYIg/HcxgyC8uACxbNmyUkaTNZ7G1SDZ2dn49NNPpY5RrDTh8DfJn62tLVatWoW5c+eqLP/ll1/Ei1E0VVpaWqFDIjw8PDBx4kQJEhWfixcvFnphl6beJ1xXVxe///67LC7EeJ27d+8WuD0m8GJOUk2+0DBfZmZmgSFWpeECL5Y9DTJo0CBs2LBBVr8I5s+fL86YPm3aNGRmZmLz5s3i4W9NlpqainHjxoljLIVXRkxo2lgiOVuwYAG6du2KP//8U7yi+PTp00hISMDvv/8ucbqikeMkttevX0fnzp0RFxencr/w/LKgyf/f8vb2xs6dO2UxPq8w9evXx759+zB8+HAA//3MfvnlF3GYgaZJTEyEr68vjh49imfPnonLhVI0bpRlT4M8e/YMK1euxKFDh1CrVq0Cs+JrYjlydHQUvzY0NJTFXTPy9evXD8nJyZg6dWqhYyyp9OjQoQOuXLmCZcuWidOTdOzYEd9++63GH9mrXr06Zs6ciaNHj6qM2QsPD8fYsWPFWxcCmnNXl5EjR8LBwQGhoaFwcHDA6dOncf/+fYwdOxY//vij1PGKxNnZGUFBQQgPD0e9evVgaGiosl5TfkavM2vWLLRv3x4XL17E8+fPsWjRIly8eBEnT55EWFiY1PHU8vXXX0MQBKxZswZWVlal8nc9L9DQIK1bt37j+pevLtQUjo6OiIyMRLly5VSWp6WloW7durh+/bpEyYqubNmyOH78OOrUqSN1FPqIOTg4vNN2CoVCY/7/Vr58eRw+fBi1atWCiYkJTp8+japVq+Lw4cMYO3asRg7yz/emn5cm/Yze5Nq1a5g9e7bKvbUnTpwozi+oaYyMjHD27NkC8z6WJjyyp0E0scy9TVJSUqGHuLOysnDr1i0JEhUfW1vbAqdu5UCOBf3ledleplAooK+vDzs7O42d40yOk9jm5uaibNmyAF4Uv3///RdVq1ZFpUqVcPnyZYnTFY0cf16vcnJywqpVq6SOUWwaNGiAmzdvsuxR0bzLnRYUCoVGjS3avXu3+PWBAwdgYmIiPs/NzUVoaCjs7e0lSFZ8Fi5cCD8/P6xYsULj9+VlcizoderUEU+9vDr+C3gxcL579+5YsWIF9PX1JclI/3F1dUVMTAwcHBzQqFEjzJ07F0qlEitXrlQZGqKJgoKCMG7cOJQpU0Zl+dOnT/HDDz/A399fomRFo6Wl9dbTmwqFAs+fPy+hRMXnl19+wbfffotbt27B1dW1wBCr0jCxN0/jaoD+/fu/03Zr1679wEmKT/6dJV4eXJ1PV1cX9vb2mDdvnsYOIAde3GniyZMneP78OcqUKVPgF8CDBw8kSqae/ILu7e2NkJCQQgv6wYMHNfLIyq5duzBx4kSMHz8eDRs2BPDiAo158+YhICAAz58/h5+fH7p3766RY8LkdkvCAwcO4PHjx+jSpQsSEhLQsWNHXLlyBeXKlcOmTZvQpk0bqSOqTVtbG7dv3y5wxer9+/dhaWlZKgb7q2PXrl2vXRcREYHFixcjLy9P5QIHTXHq1Cn06tVLZV7Y0jaxN8seScrBwQGRkZEoX7681FGKXf4M8a/j4+NTQkmKh5wLesOGDTF9+nR4enqqLD9w4ACmTp2K06dPY+fOnRg7diyuXbsmUUr1vO2WhIcPH5Y6YrF48OABzMzMSuXg+PehpaWF1NRUWFhYqCw/fPgwunfvjrt370qUrPhdvnwZfn5+2LNnD3r37o2goKDSMQHxe6pevTpcXFwwYcKEQi/QKA37xNO4JCk5j0/RtDL3NvlzR8mxoMfFxRX6C7lSpUqIi4sD8OJU7+3bt0s6WpHJ6ZaE7zKkRUdHB9bW1mjbtq1G3XEiv6gqFApUqVJFpTDk5uYiMzMT3377rYQJi8+///6LgIAAhISEwNPTE9HR0Rp9C8kbN25g9+7dpfp2kSx7JImIiAjcv39f5SjQunXrEBAQgMePH8Pb2xs//fSTxg6Kf9WzZ88KnD4rDRNtqkOOBb1atWqYPXs2Vq5cCaVSCeDFbeFmz56NatWqAQBu3boFKysrKWOq5dKlS9i4cSOAF0Xo6dOnMDIyQlBQEL744gsMHTpU4oTv7uWhA6+Tl5eHhIQE/PLLLxg3bhyCgoJKIFnRLVy4EIIgYMCAAZg2bZrKviqVStjb22vsPHT50tPTMWvWLPz000+oU6cOQkND0bx5c6ljFdlnn32GmJgYlj2iVwUFBaFVq1Zi2YuLi8PAgQPRr18/uLi44IcffoCNjQ0CAwOlDVoEjx8/xsSJE7Flyxbcv3+/wPrSMI5DXWFhYfjxxx9x6dIlAC9OY4wfP15jf3EvXboUnTp1QsWKFcXB1HFxccjNzcXevXsBvJjI97vvvpMyploMDQ3FPzQqVKiAa9euoUaNGgCAe/fuSRntvb3PuOS9e/fiu+++05iyl38mwMHBAU2bNoWOjrz+eZ47dy7mzJkDa2trbNy4EV988YXUkYpNx44dMXr0aMTFxaFmzZoFxmeXhju6cMweSaJChQrYs2cP6tevDwCYPHkywsLCcOLECQDA1q1bERAQgIsXL0oZs0iGDRuGI0eOYPr06ejTpw+WLl2KW7duYcWKFZg9ezZ69+4tdUS1/Prrr+jfvz+6dOmCpk2bAgDCw8OxY8cOBAcHo1evXhInVM+jR4/w22+/4cqVKwCAqlWrolevXuIUH5rK29sbXl5eGDx4MMaNG4ddu3ahX79+2L59O8zMzHDo0CGpI34QaWlpGDBgALZv3y51lPcSFRUFXV1dcc65Xbt2Ye3atahevToCAwPFI8+aRktLCwYGBnB3d4e2tvZrt9O0nxfw33jmwvACDfqo6evrIyEhQbw7QbNmzdC+fXtMnjwZwIvpPWrWrIlHjx5JGbNI7OzssG7dOrRq1QrGxsaIiopC5cqVsX79emzcuBF//PGH1BHV4uLigiFDhhS4ndP8+fOxatUq8WgflQ7Xr19HZmYmatWqhcePH2Ps2LE4efKkeEvC0jB4nP7ToEED+Pn5oWvXrrh+/TqqV6+OLl26IDIyEl5eXli4cKHUEdXSr1+/d7p4RpNmldAkLHskiUqVKmH9+vVo0aIFsrOzYWpqij179ohTJsTFxaFly5YaNz3Jy4yMjHDx4kXY2dmhYsWK2L59Oxo2bIjExETUrFlTvCewptHT08OFCxcKjE+5evUqXF1dNXLqBABISEjAkSNHcOfOnQI3MtfUuc1I85iYmCAqKgpOTk6YM2cODh8+jAMHDiA8PBw9evTAzZs3pY5IL8nJyYGBgUGpv8hEXoMCSGN06NABfn5+mDNnDnbu3IkyZcqojPeKjY2Fk5OThAmLztHREYmJibCzs0O1atWwZcsWNGzYEHv27IGpqanU8dRma2uL0NDQAmXv0KFDGnsf2VWrVmHo0KEoX748rK2tVY5AKBQKlj0qMYIgiH9sHDp0SBzXbGtrq3FjLD8Gurq6sLOzKxWnat+EZY8kMX36dHTp0gUtW7aEkZERQkJCVMairFmzBh4eHhImLLr+/fsjJiYGLVu2hJ+fHzp27IglS5YgOzsbCxYskDqe2saOHYsRI0YgOjoan376KYAXY/aCg4OxaNEiidOpZ8aMGZg5cyYmTpwodZRi97q55/JvBVe5cmX069fvnSdvpw+rfv36mDFjBtzd3REWFoZly5YBeHEVvCZeDf4xmDx5Mv73v/9h/fr1MDc3lzpOoXgalySVnp4OIyOjAgN2Hzx4ACMjI40djFyYGzdu4OzZs3B2dtbYG37n27FjB+bNmyeOz3NxccH48eM19go7Y2NjREdHa/yttgqzYMECzJw5E+3bt1e5O8j+/fsxevRoJCYmYv369fjpp58wePBgidNSbGwsevfujeTkZIwZMwYBAQEAgOHDh+P+/fvYsGGDxAnpVW5ubrh69SpycnJQqVIlGBoaqqyPioqSKNl/WPaIitnhw4fh6+uLU6dOFZhLLz09HZ9++imWL1+usdOUyNHAgQPRoEED2Uxa+7KuXbuibdu2BfZtxYoV+Ouvv/D777/jp59+wsqVK8UJpKn0efbsGbS1tQtM60HSmzZt2hvX5xd2KbHsERWzTp06oXXr1gWuVs23ePFiHDlyBDt27CjhZMUrOzu70IsZ7OzsJEqkvu+//x7z58+Hl5dXofNkjRgxQqJkRWdkZITo6OhCL6ipU6cOMjMzce3aNfFqXSKSH5Y9omJWqVIl7N+/Hy4uLoWuj4+Ph4eHB5KTk0s4WfFISEjAgAEDcPLkSZXlpemm3+/LwcHhtesUCgWuX79egmmKl52dHUaPHl3gj48FCxZgwYIFSE5ORmxsLDw8PJCSkiJRSsqnpaX1xilKNPH/Xx+DtLQ0bNu2DdeuXcP48eNhbm6OqKgoWFlZ4ZNPPpE6Hi/QICpuqampbzzVoqOjo9E3M+/Xrx90dHSwd+9eVKhQQeNvPA/I8xZw+aZOnYqhQ4fiyJEj4pi9yMhI/PHHH1i+fDkA4ODBg2jZsqWUMen/vXrEPycnB+fOnUNISMhbTxeSNGJjY+Hu7g4TExMkJSVh8ODBMDc3x/bt25GcnIx169ZJHZFH9oiKm5OTE+bNmwdvb+9C12/fvh3jxo3T2KNFhoaGOHv2rHjPWCr9wsPDsWTJEly+fBnAi7uDDB8+XLyamkq/DRs2YPPmzdi1a5fUUegV7u7uqFu3LubOnYuyZcsiJiYGjo6OOHnyJHr16oWkpCSpI/LIHpW83bt3v/O2peGegu+rQ4cOmDp1Ktq1awd9fX2VdU+fPkVAQIA4d5Ymql69uizm+xozZgymT58OQ0NDjBkz5o3bzp8/v4RSfRhNmzYVb21Hmqlx48YYMmSI1DGoEJGRkVixYkWB5Z988kmpGRrBskcl7tUjXgqFAi8fYH75tKAmjk+ZMmUKtm/fjipVqsDX1xdVq1YF8GKs3tKlS5GbmyveFk4TzZkzBxMmTMCsWbMKvZjh1SuQS6tz584hJydH/FrO8vLycPXq1UIvqGnRooVEqehdPX36FIsXLy4VY7+oID09PWRkZBRYfuXKFVhYWEiQqCCexiVJHTp0CBMnTsSsWbPQpEkTAEBERASmTJmCWbNmoW3bthInVM+NGzcwdOhQHDhwQCyyCoUCnp6eWLp06RsvCCjt8m/6/epYPU2+QONNHj16hLJly0odQ22nTp1Cr169cOPGDbz6616OPy9N9+ok2IIg4NGjRzAwMMBvv/2mkWc75G7QoEG4f/8+tmzZAnNzc8TGxkJbWxve3t5o0aJFqbifMcseScrV1RXLly9Hs2bNVJYfP34cQ4YMESft1VQPHz7E1atXIQgCnJ2dYWZmJnWkIgsLC3vjek0a6L9gwYLXTpEDvCh67dq1Q3h4eAmmKl516tRBlSpVMG3atEIvqDExMZEoGRUmJCRE5bmWlhYsLCzQqFEj3Lp1q1Tff/VjlZ6ejm7duuHMmTN49OgRbGxskJKSgsaNG+PPP/8sMMmyFFj2SFIGBgaIjIws8AssNjYWjRo1wtOnTyVKRh8DAwMDrFixAn379i2wLjMzE56enrh//z7i4+MlSFc8DA0NERMTU2CePdIMjx49wsaNG7F69WqcOXOGR2JLsfDwcMTExCAzMxN169aFu7u71JFEWlIHoI9bgwYNMGbMGKSmporLUlNTMX78eHGaCJLe+84JeOvWrQ+UpHitX78e33zzTYGLhh4/fox27drh7t27OHLkiETpikejRo1w9epVqWPQezp27Bh8fHxQoUIF/Pjjj2jdujVOnToldSx6ydOnT7F3717x+d69e3H16lWkpKTgjz/+wIQJE/Ds2TMJE/6HF2iQpNasWYPOnTvDzs4Otra2AICbN2/C2dkZO3fulDYciRo0aABvb28MGjQIDRo0KHSb9PR0bNmyBYsWLcKQIUM04q4T3bp1Q1paGnr27Il9+/ahVatWYtFLTU1FWFgYKlSoIHXMIhk+fDjGjh2LlJSUQi+oqVWrlkTJ6FUpKSkIDg7G6tWrkZGRga+++gpZWVnYuXMnqlevLnU8ekVISAj27dsnzq6wZMkS1KhRAwYGBgBeXJRXoUKFNw4VKSk8jUuSEwQBBw8eFE+Vubi4wN3dXRaT9crF/fv3MXPmTKxZswb6+vqoV68ebGxsoK+vj4cPH+LixYu4cOEC6tati6lTp6JDhw5SR34vc+fOxcyZM7Fr1y74+/vj1q1bCAsLQ8WKFaWOVmT5F9S8LP8KeF6gUXp07NgRx44dg5eXF3r37o127dqJ98KNiYlh2SuFmjdvjgkTJqBjx44AoDLHHgD8+uuvWLp0KSIiIqSMCYBlj0qRZ8+eQU9PjyWvFHv69Cn27duHEydO4MaNG3j69CnKly8PNzc3eHp6avTgcT8/P/zwww+wt7fH0aNHxSPNmu7GjRtvXF+pUqUSSkJvoqOjgxEjRmDo0KFwdnYWl7PslV4VKlRAREQE7O3tAQAWFhaIjIwUn1+5cgUNGjRAenq6dCH/H0/jkqTy8vIwc+ZMLF++HKmpqbhy5QocHR0xdepU2NvbY+DAgVJHpJcYGBigW7du6Natm9RRikWXLl1Unuvq6qJ8+fIYOXKkyvLt27eXZKxixTKnGU6cOIHVq1ejXr16cHFxQZ8+fdCjRw+pY9EbpKWlISsrS3z+6m0w8/LyVNZLiWWPJDVjxgyEhIRg7ty5GDx4sLjc1dUVCxcuZNmjD+rVaUd69uwpUZLitXv3brRv3x66urpvvWMN520rHRo3bozGjRtj4cKF2Lx5M9asWYMxY8YgLy8PBw8ehK2trUbP9yhHFStWxPnz58WJ818VGxtbaoaC8DQuSapy5cpYsWIF2rRpozLeIT4+Hk2aNMHDhw+ljkikcbS0tJCSkgJLS8tCx+zl45i90u3y5ctYvXo11q9fj7S0NLRt2/a9bjdJH9bIkSNx6NAhnD17ttBbY9avXx/u7u5YtGiRRAn/w7JHkjIwMEB8fDwqVaqkUvYuXryIhg0bIjMzU+qIRESSys3NxZ49e7BmzRqWvVIkNTUVderUgVKphK+vL6pUqQLgRUlfsmQJnj9/jnPnzsHKykripJxnjyRWvXp1HD9+vMDybdu2wc3NTYJERPIQERGhMgcYAKxbtw4ODg6wtLTEkCFDSs14Inqz/FtvseiVLlZWVjh58iRcXFzg5+eHzp07o3Pnzpg0aRKqV6+OEydOlIqiB3DMHknM398fPj4+uHXrFvLy8rB9+3ZcvnwZ69atK/APFRG9u6CgILRq1UqcAywuLg4DBw5Ev3794OLigh9++AE2NjYIDAyUNiiRBnNwcMD+/fvx4MEDcfLyypUrw9zcXOJkqngalyR3/PhxBAUFqdxmxt/fHx4eHlJHI9JYFSpUwJ49e1C/fn0AwOTJkxEWFoYTJ04AALZu3YqAgABcvHhRyphEVAJ4ZI8k17x5cxw8eFDqGESy8vDhQ5VTSGFhYWjfvr34vEGDBrh586YU0YiohLHskaQcHR0RGRmJcuXKqSxPS0tD3bp1cf36dYmSkdy9z/gnTZyexMrKComJibC1tUV2djaioqIwbdo0cf2jR48K3DqNiOSJZY8klZSUVOjUD1lZWbh165YEiehj4e3trfI8/xZiLz/Pp4nTk3To0AF+fn6YM2cOdu7ciTJlyqB58+bi+tjYWDg5OUmYkIhKCsseSeLloyoHDhxQmdw2NzcXoaGh4i1niD6EvLw88etDhw5h4sSJmDVrFpo0aQLgxdWsU6ZMwaxZs6SKWCTTp09Hly5d0LJlSxgZGSEkJARKpVJcv2bNGo6LJfpI8AINkkT+RK+vHk0BXtyyyt7eHvPmzROvJCT6kFxdXbF8+XI0a9ZMZfnx48cxZMgQXLp0SaJkRZeeng4jIyNoa2urLH/w4AGMjIxUCiARyROP7JEk8o+qODg4IDIyEuXLl5c4EX3Mrl27BlNT0wLLTUxMkJSUVOJ5itOrt4TLV9qmhiCiD4dH9ojoo9eiRQvo6+tj/fr14hWsqamp6Nu3L549e4awsDCJExIRqY9lj0rc4sWLMWTIEOjr62Px4sVv3HbEiBEllIo+ZlevXkXnzp1x5coV2NraAgBu3rwJZ2dn7Ny5E5UrV5Y4IRGR+lj2qMQ5ODjgzJkzKFeuHBwcHF67nUKh4NQrVGIEQcDBgwcRHx8PAHBxcYG7u7vKVblERJqIZY+I6CXPnj2Dnp4eSx4RyYaW1AGIiKSWl5eH6dOn45NPPoGRkRESExMBAFOnTsXq1aslTkdEVDS8GpcklZubi+DgYISGhuLOnTsqc58BwOHDhyVKRh+TGTNmICQkBHPnzsXgwYPF5a6urli4cCEGDhwoYToioqJh2SNJjRw5EsHBwfDy8oKrqytPnZEk1q1bh5UrV6JNmzb49ttvxeW1a9cWx/AREWkqlj2S1KZNm7BlyxZ06NBB6ij0Ebt161ahV9zm5eUhJydHgkRERMWHY/ZIUkqlktNakOSqV6+O48ePF1i+bds2uLm5SZCIiKj48MgeSWrs2LFYtGgRlixZwlO4JBl/f3/4+Pjg1q1byMvLw/bt23H58mWsW7cOe/fulToeEVGRcOoVklTnzp1x5MgRmJubo0aNGtDV1VVZv337domS0cfm+PHjCAoKQkxMDDIzM1G3bl34+/vDw8ND6mhEREXCskeS6t+//xvXr127toSSEBERyRPLHhF99BwdHREZGYly5cqpLE9LS0PdunV5Jxci0mi8QIOIPnpJSUnIzc0tsDwrKwu3bt2SIBERUfHhBRokCTMzs0IvyDAxMUGVKlUwbtw4tG3bVoJk9DHZvXu3+PWBAwdgYmIiPs/NzUVoaCjs7e0lSEZEVHx4GpckERISUujytLQ0nD17Fps3b8a2bdvQsWPHEk5GHxMtrRcnNxQKBV79Vairqwt7e3vMmzcPn3/+uRTxiIiKBcselUrz58/Htm3bcPLkSamj0EfAwcEBkZGRKF++vNRRiIiKHcselUpXrlxB48aN8eDBA6mjEBERaTSO2aNSKSsrC0qlUuoYJGOLFy/GkCFDoK+vj8WLF79x2xEjRpRQKiKi4scje1QqjRo1CvHx8di/f7/UUUimHBwccObMGZQrVw4ODg6v3U6hUHDqFSLSaCx7JIkxY8YUujw9PR1RUVG4cuUKjh07hnr16pVwMiIiInnhaVySxLlz5wpdbmxsjLZt22L79u1vPNpCRERE74ZH9ojoo5ebm4vg4GCEhobizp07yMvLU1l/+PBhiZIRERUdj+wR0Udv5MiRCA4OhpeXF1xdXQud8JuISFPxyB4RffTKly+PdevWoUOHDlJHISIqdrw3LhF99JRKJSpXrix1DCKiD4Jlj4g+emPHjsWiRYsK3DKNiEgOeBqXiD56nTt3xpEjR2Bubo4aNWpAV1dXZf327dslSkZEVHS8QIOIPnqmpqbo3Lmz1DGIiD4IHtkjIiIikjGO2SMiIiKSMZ7GJaKPlpmZWaFz6pmYmKBKlSoYN24c2rZtK0EyIqLiw9O4RPTRCgkJKXR5Wloazp49i82bN2Pbtm3o2LFjCScjIio+LHtERK8xf/58bNu2DSdPnpQ6ChGR2lj2iIhe48qVK2jcuDEePHggdRQiIrXxAg0iotfIysqCUqmUOgYRUZGw7BERvcbq1atRp04dqWMQERUJr8Yloo/WmDFjCl2enp6OqKgoXLlyBceOHSvhVERExYtlj4g+WufOnSt0ubGxMdq2bYvt27fDwcGhhFMRERUvXqBBREREJGMcs0dEREQkYyx7RERERDLGskdEREQkYyx7RERERDLGskdEREQkYyx7RERERDLGskdEVMolJSVBoVAgOjpa6ihEpIFY9oiIZCI7O1vqCERUCrHsERG9RV5eHubOnYvKlStDT08PdnZ2mDlzJgAgLi4On332GQwMDFCuXDkMGTIEmZmZ4mtbtWqFUaNGqbyft7c3+vXrJz63t7fHrFmzMGDAAJQtWxZ2dnZYuXKluD7/Lh5ubm5QKBRo1aoVAKBfv37w9vbGzJkzYWNjg6pVqyIoKAiurq4F9qFOnTqYOnVqMX1HiEiTsOwREb3FpEmTMHv2bEydOhUXL17Ehg0bYGVlhcePH8PT0xNmZmaIjIzE1q1bcejQIfj6+r73Z8ybNw/169fHuXPn8N1332Ho0KG4fPkyAOD06dMAgEOHDuH27dvYvn27+LrQ0FBcvnwZBw8exN69ezFgwABcunQJkZGR4jbnzp1DbGws+vfvX8TvBBFpIt4bl4joDR49eoRFixZhyZIl8PHxAQA4OTmhWbNmWLVqFZ49e4Z169bB0NAQALBkyRJ07NgRc+bMgZWV1Tt/TocOHfDdd98BACZOnIgFCxbgyJEjqFq1KiwsLAAA5cqVg7W1tcrrDA0N8csvv0CpVIrLPD09sXbtWjRo0AAAsHbtWrRs2RKOjo7qfyOISGPxyB4R0RtcunQJWVlZaNOmTaHrateuLRY9AGjatCny8vLEo3LvqlatWuLXCoUC1tbWuHPnzltfV7NmTZWiBwCDBw/Gxo0b8ezZM2RnZ2PDhg0YMGDAe+UhIvngkT0iojcwMDAo0uu1tLQgCILKspycnALb6erqqjxXKBTIy8t76/u/XDTzdezYEXp6etixYweUSiVycnLQrVu390xORHLBI3tERG/g7OwMAwMDhIaGFljn4uKCmJgYPH78WFwWHh4OLS0tVK1aFQBgYWGB27dvi+tzc3Nx/vz598qQf+QuNzf3nbbX0dGBj48P1q5di7Vr16JHjx5FLq1EpLl4ZI+I6A309fUxceJETJgwAUqlEk2bNsXdu3dx4cIF9O7dGwEBAfDx8UFgYCDu3r2L4cOHo0+fPuJ4vc8++wxjxozBvn374OTkhPnz5yMtLe29MlhaWsLAwAD79+9HxYoVoa+vDxMTkze+ZtCgQXBxcQHwooAS0ceLR/aIiN5i6tSpGDt2LPz9/eHi4oLu3bvjzp07KFOmDA4cOIAHDx6gQYMG6NatG9q0aYMlS5aIrx0wYAB8fHzQt29f8SKJ1q1bv9fn6+joYPHixVixYgVsbGzwxRdfvPU1zs7O+PTTT1GtWjU0atTovfeZiORDIbw6mISIiDSeIAhwdnbGd999hzFjxkgdh4gkxNO4REQyc/fuXWzatAkpKSmcW4+IWPaIiOTG0tIS5cuXx8qVK2FmZiZ1HCKSGMseEZHMcHQOEb2MF2gQERERyRjLHhEREZGMsewRERERyRjLHhEREZGMsewRERERyRjLHhEREZGMsewRERERyRjLHhEREZGM/R+UU9W5Frid+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data:image/png;base64,iVBORw0KGgoAAAANSUhEUgAAAnsAAAI3CAYAAADjrp2AAAAAOXRFWHRTb2Z0d2FyZQBNYXRwbG90bGliIHZlcnNpb24zLjcuMSwgaHR0cHM6Ly9tYXRwbG90bGliLm9yZy/bCgiHAAAACXBIWXMAAA9hAAAPYQGoP6dpAABtFUlEQVR4nO3deVxN+eMG8Oe23Eppo0WjtAiRJbuxjxQaJsuMbcg+Y2Tf8kUly2DGOoxtUMzYx26GIYRkRFosEUrGKGslS6XO7w+/zrjKdkunezzv1+u+vt1zzr33OTXfPJ3zOZ+jEARBABERERHJkpbUAYiIiIjow2HZIyIiIpIxlj0iIiIiGWPZIyIiIpIxlj0iIiIiGWPZIyIiIpIxlj0iIiIiGWPZIyIiIpIxlj0iIiIiGWPZIyJSU3BwMBQKBc6cOSN1FCKi12LZI6ISExgYCIVCgXv37hW63tXVFa1atSrZUBrk6NGj6NKlC6ytraFUKmFpaYmOHTti+/btUkcDADx58gSBgYE4evSo1FGI6CUse0REGiAgIACtW7fG+fPn8c0332D58uUYP348MjMz0bVrV2zYsEHqiHjy5AmmTZvGskdUyuhIHYCISCrPnj2DUqmEllbp/rt327ZtCAoKQrdu3bBhwwbo6uqK68aPH48DBw4gJydHwoTqefz4MQwNDaWOQSR7pfs3HBF99H766SfUqFEDZcqUgZmZGerXr1/gKNatW7cwYMAAWFlZQU9PDzVq1MCaNWtUtjl69CgUCgU2bdqEKVOm4JNPPkGZMmWQkZGBnJwcTJs2Dc7OztDX10e5cuXQrFkzHDx48J0yPnnyBN988w3KlSsHY2Nj9O3bFw8fPhTX+/j4oHz58oUWMg8PD1StWvWN7z916lSYm5tjzZo1KkUvn6enJz7//HPx+Z07dzBw4EBYWVlBX18ftWvXRkhISKHfj1ePwiUlJUGhUCA4OFhc1q9fPxgZGeHWrVvw9vaGkZERLCwsMG7cOOTm5oqvs7CwAABMmzYNCoUCCoUCgYGBKu9x7do1dOjQAWXLlkXv3r0REBAAXV1d3L17t8B+DRkyBKampnj27Nkbvz9E9GY8skdEpdaqVaswYsQIdOvWDSNHjsSzZ88QGxuLv//+G7169QIApKamonHjxlAoFPD19YWFhQX+/PNPDBw4EBkZGRg1apTKe06fPh1KpRLjxo1DVlYWlEolAgMD8f3332PQoEFo2LAhMjIycObMGURFRaFt27Zvzenr6wtTU1MEBgbi8uXLWLZsGW7cuCEWqj59+mDdunU4cOCASilLSUnB4cOHERAQ8Nr3TkhIQHx8PAYMGICyZcu+NcvTp0/RqlUrXL16Fb6+vnBwcMDWrVvRr18/pKWlYeTIkW99j8Lk5ubC09MTjRo1wo8//ohDhw5h3rx5cHJywtChQ2FhYYFly5Zh6NCh6Ny5M7p06QIAqFWrlvgez58/h6enJ5o1a4Yff/wRZcqUQZMmTRAUFITNmzfD19dX3DY7Oxvbtm1D165doa+vr1ZmIvp/AhFRCQkICBAACHfv3i10fY0aNYSWLVuKz7/44guhRo0ab3zPgQMHChUqVBDu3bunsrxHjx6CiYmJ8OTJE0EQBOHIkSMCAMHR0VFclq927dqCl5fXe+/P2rVrBQBCvXr1hOzsbHH53LlzBQDCrl27BEEQhNzcXKFixYpC9+7dVV4/f/58QaFQCNevX3/tZ+zatUsAICxYsOCdMi1cuFAAIPz666/isuzsbKFJkyaCkZGRkJGRIQjCf9+PI0eOqLw+MTFRACCsXbtWXObj4yMAEIKCglS2dXNzE+rVqyc+v3v3rgBACAgIKJAr/z38/PwKrGvSpInQqFEjlWXbt28vNB8RvT+exiWiUsvU1BT//PMPIiMjC10vCAJ+//13dOzYEYIg4N69e+LD09MT6enpiIqKUnmNj48PDAwMCnzOhQsXkJCQoFbOIUOGqJxeHTp0KHR0dPDHH38AALS0tNC7d2/s3r0bjx49Erf77bff8Omnn8LBweG1752RkQEA73RUDwD++OMPWFtbo2fPnuIyXV1djBgxApmZmQgLC3uvfXvZt99+q/K8efPmuH79+nu9x9ChQwss69u3L/7++29cu3ZNXPbbb7/B1tYWLVu2VC8sEYlY9oioVFEoFOLXEydOhJGRERo2bAhnZ2cMGzYM4eHh4vq7d+8iLS0NK1euhIWFhcqjf//+AF6MX3tZYcUqKCgIaWlpqFKlCmrWrInx48cjNjb2nTM7OzurPDcyMkKFChWQlJQkLuvbty+ePn2KHTt2AAAuX76Ms2fPok+fPm98b2NjYwBQKYlvcuPGDTg7Oxe46MTFxUVcrw59fX1xTF4+MzMzlbGJb6Ojo4OKFSsWWN69e3fo6enht99+AwCkp6dj79696N27t8p/D0SkHpY9Iiox+WOvnj59Wuj6J0+eqIzPcnFxweXLl7Fp0yY0a9YMv//+O5o1ayaOccvLywMAfP311zh48GChj6ZNm6p8xqtH9QCgRYsWuHbtGtasWQNXV1f88ssvqFu3Ln755Zdi2W8AqF69OurVq4dff/0VAPDrr79CqVTiq6++euPrqlWrBgCIi4srtiwAXlui8i+4eJW2tnaRP1NPT6/QK5/NzMzw+eefi2Vv27ZtyMrKwtdff13kzyQilj0iKkGVKlUC8OKo1quePHmCmzdvitvkMzQ0RPfu3bF27VokJyfDy8sLM2fOxLNnz2BhYYGyZcsiNzcX7u7uhT4sLS3fKZu5uTn69++PjRs34ubNm6hVq5Z4JenbvHr6NzMzE7dv34a9vb3K8r59++Lw4cO4ffs2NmzYAC8vL5iZmb3xvatUqYKqVati165dyMzMfGuWSpUqISEhQSzC+eLj48X1AMTPTUtLU9lO3SN/wOsL5Lvo27cvrly5gsjISPz2229wc3NDjRo11H4/IvoPyx4RlZg2bdpAqVRi2bJlBcrIypUr8fz5c7Rv315cdv/+fZVtlEolqlevDkEQkJOTA21tbXTt2hW///47zp8/X+DzCpvOozCvfo6RkREqV66MrKysd3r9ypUrVaZVWbZsWYF9AYCePXtCoVBg5MiRuH79+jsfuZo2bRru37+PQYMG4fnz5wXW//XXX9i7dy8AoEOHDkhJScHmzZvF9c+fP8dPP/0EIyMjcQxcpUqVoK2tjWPHjqm8188///xOmQpTpkwZAAUL5Lto3749ypcvjzlz5iAsLIxH9YiKEadeIaISY2lpCX9/f0yZMgUtWrRAp06dUKZMGZw8eRIbN26Eh4cHOnbsKG7v4eEBa2trNG3aFFZWVrh06RKWLFkCLy8v8YKF2bNn48iRI2jUqBEGDx6M6tWr48GDB4iKisKhQ4fw4MGDt+aqXr06WrVqhXr16sHc3BxnzpzBtm3bVKYCeZPs7Gy0adMGX331FS5fvoyff/4ZzZo1Q6dOnVS2s7CwQLt27bB161aYmprCy8vrnd6/e/fuiIuLw8yZM3Hu3Dn07NkTlSpVwv3797F//36EhoaKcw8OGTIEK1asQL9+/XD27FnY29tj27ZtCA8Px8KFC8Xvm4mJCb788kv89NNPUCgUcHJywt69ewuMcXwfBgYGqF69OjZv3owqVarA3Nwcrq6ucHV1fetrdXV10aNHDyxZsgTa2toqF5gQURFJfDUwEX2Efv31V6Fx48aCoaGhoKenJ1SrVk2YNm2a8OzZM5XtVqxYIbRo0UIoV66coKenJzg5OQnjx48X0tPTVbZLTU0Vhg0bJtja2gq6urqCtbW10KZNG2HlypXiNvlTjWzdurVAnhkzZggNGzYUTE1NBQMDA6FatWrCzJkzVaZTKUz+1CthYWHCkCFDBDMzM8HIyEjo3bu3cP/+/UJfs2XLFgGAMGTIkHf9dolCQ0OFL774QrC0tBR0dHQECwsLoWPHjuIULy9/P/r37y+UL19eUCqVQs2aNVWmUsl39+5doWvXrkKZMmUEMzMz4ZtvvhHOnz9f6NQrhoaGBV6fP5XOy06ePCnUq1dPUCqVKtOwvO49Xnb69GkBgODh4fFu3xAieicKQRAECbsmEdFHZdeuXfD29saxY8fQvHlzqeOUKjExMahTpw7WrVv31quUiejdccweEVEJWrVqFRwdHdGsWTOpo5Q6q1atgpGRkXj3DSIqHhyzR0RUAjZt2oTY2Fjs27cPixYt4vxxL9mzZw8uXryIlStXwtfXF4aGhlJHIpIVnsYlIioBCoUCRkZG6N69O5YvXw4dHf6tnc/e3h6pqanw9PTE+vXr3/luIUT0blj2iIiIiGSMY/aIiIiIZIznEYpJXl4e/v33X5QtW5ZjcYiIiOiDEwQBjx49go2NTaG3IszHsldM/v33X9ja2kodg4iIiD4yN2/eRMWKFV+7nmWvmOQPKL558yaMjY0lTkNERERyl5GRAVtb27de1MSyV0zyT90aGxuz7BEREVGJedvwMV6gQURERCRjLHtEREREMsayR0RERCRjHLNHRESk4XJzc5GTkyN1DCpmurq60NbWLvL7sOwRERFpKEEQkJKSgrS0NKmj0AdiamoKa2vrIs3hy7JHRESkofKLnqWlJcqUKcNJ/WVEEAQ8efIEd+7cAQBUqFBB7fdi2SMiItJAubm5YtErV66c1HHoAzAwMAAA3LlzB5aWlmqf0uUFGkRERBoof4xemTJlJE5CH1L+z7coYzJZ9oiIiDQYT93KW3H8fFn2iIiIiGSMZY+IiIhIxniBBhERkYzY++0r0c9Lmu1Vop9H749H9oiIiKhEtWrVCqNGjSqwPDg4GKampiWeR+5Y9oiIiEj2PuY7jLDsERERUalz9OhRNGzYEIaGhjA1NUXTpk1x48YNcf2uXbtQt25d6Ovrw9HREdOmTcPz58/F9QqFAsuWLUOnTp1gaGiImTNn4uHDh+jduzcsLCxgYGAAZ2dnrF27VordK1Ecs0dERESlyvPnz+Ht7Y3Bgwdj48aNyM7OxunTp8VpSI4fP46+ffti8eLFaN68Oa5du4YhQ4YAAAICAsT3CQwMxOzZs7Fw4ULo6Ohg6tSpuHjxIv7880+UL18eV69exdOnTyXZx5LEslcKqDOYlgNiiYhIrjIyMpCeno7PP/8cTk5OAAAXFxdx/bRp0+Dn5wcfHx8AgKOjI6ZPn44JEyaolL1evXqhf//+4vPk5GS4ubmhfv36AAB7e/sS2BvpsewRERFRqWJubo5+/frB09MTbdu2hbu7O7766ivx/rAxMTEIDw/HzJkzxdfk5ubi2bNnePLkiXjXifxSl2/o0KHo2rUroqKi4OHhAW9vb3z66aclt2MS4Zg9IiIiKlHGxsZIT08vsDwtLQ0mJiYAgLVr1yIiIgKffvopNm/ejCpVquDUqVMAgMzMTEybNg3R0dHiIy4uDgkJCdDX1xffz9DQUOX927dvjxs3bmD06NH4999/0aZNG4wbN+4D7mnpwLJHREREJapq1aqIiooqsDwqKgpVqlQRn7u5uWHSpEk4efIkXF1dsWHDBgBA3bp1cfnyZVSuXLnAQ0vrzdXGwsICPj4++PXXX7Fw4UKsXLmyeHeuFOJpXCIiIipRQ4cOxZIlSzBixAgMGjQIenp62LdvHzZu3Ig9e/YgMTERK1euRKdOnWBjY4PLly8jISEBffv2BQD4+/vj888/h52dHbp16wYtLS3ExMTg/PnzmDFjxms/19/fH/Xq1UONGjWQlZWFvXv3qowFlCuWPSIiIhnRhAv4HB0dcezYMUyePBnu7u7Izs5GtWrVsHXrVrRr1w6pqamIj49HSEgI7t+/jwoVKmDYsGH45ptvAACenp7Yu3cvgoKCMGfOHOjq6qJatWoYNGjQGz9XqVRi0qRJSEpKgoGBAZo3b45NmzaVxC5LSiEIgiB1CDnIyMiAiYkJ0tPTYWxs/F6v5dW4RET0vp49e4bExEQ4ODiojFMjeXnTz/lduwfH7BERERHJGE/jaqpAEzVfV/DqJyIiIpIvHtkjIiIikjGWPSIiIiIZY9kjIiIikjGWPSIiIiIZY9kjIiIikjGWPSIiIiIZY9kjIiIikjHOs0dERCQn6s7Dqvbncf7W0o5H9oiIiKjE9OvXDwqFArNnz1ZZvnPnTigUColSyRvLHhEREZUofX19zJkzBw8fPpQ6SonKzs6W5HNZ9oiIiKhEubu7w9raGt9///0btztx4gSaN28OAwMD2NraYsSIEXj8+DEAYMmSJXB1dRW3zT8yuHz5cpXPmTJlSqHvffToUSgUCqSlpYnLoqOjoVAokJSUBAC4ceMGOnbsCDMzMxgaGqJGjRr4448/xO3Pnz+P9u3bw8jICFZWVujTpw/u3bsnrm/VqhV8fX0xatQolC9fHp6enhAEAYGBgbCzs4Oenh5sbGwwYsSId/7eqYNlj4iIiEqUtrY2Zs2ahZ9++gn//PNPodtcu3YN7dq1Q9euXREbG4vNmzfjxIkT8PX1BQC0bNkSFy9exN27dwEAYWFhKF++PI4ePQoAyMnJQUREBFq1aqV2zmHDhiErKwvHjh1DXFwc5syZAyMjIwBAWloaPvvsM7i5ueHMmTPYv38/UlNT8dVXX6m8R0hICJRKJcLDw7F8+XL8/vvvWLBgAVasWIGEhATs3LkTNWvWVDvju+AFGkRERFTiOnfujDp16iAgIACrV68usP77779H7969MWrUKACAs7MzFi9ejJYtW2LZsmVwdXWFubk5wsLC0K1bNxw9ehRjx47FokWLAACnT59GTk4OPv30U7UzJicno2vXrmIZc3R0FNctWbIEbm5umDVrlrhszZo1sLW1xZUrV1ClShUx99y5c8Vt9u3bB2tra7i7u0NXVxd2dnZo2LCh2hnfBY/sERERkSTmzJmDkJAQXLp0qcC6mJgYBAcHw8jISHx4enoiLy8PiYmJUCgUaNGiBY4ePYq0tDRcvHgR3333HbKyshAfH4+wsDA0aNAAZcqUUTvfiBEjMGPGDDRt2hQBAQGIjY1VyXfkyBGVfNWqVQPw4qhkvnr16qm855dffomnT5/C0dERgwcPxo4dO/D8+XO1M74Llj0iIiKSRIsWLeDp6YlJkyYVWJeZmYlvvvkG0dHR4iMmJgYJCQlwcnIC8GJM3NGjR3H8+HG4ubnB2NhYLIBhYWFo2bLlaz9bS+tFBRIEQVyWk5Ojss2gQYNw/fp19OnTB3Fxcahfvz5++uknMV/Hjh1V8kVHRyMhIQEtWrQQ38PQ0FDlPW1tbXH58mX8/PPPMDAwwHfffYcWLVoU+OzixLJHREREkpk9ezb27NmDiIgIleV169bFxYsXUbly5QIPpVIJ4L9xe1u3bhXH5rVq1QqHDh1CeHj4G8frWVhYAABu374tLouOji6wna2tLb799lts374dY8eOxapVq8R8Fy5cgL29fYF8rxa8VxkYGKBjx45YvHgxjh49ioiICMTFxb3tW6U2lj0iIiKSTM2aNdG7d28sXrxYZfnEiRNx8uRJ+Pr6ikfMdu3aJV6gAQC1atWCmZkZNmzYoFL2du7ciaysLDRt2vS1n1u5cmXY2toiMDAQCQkJ2LdvH+bNm6eyzahRo3DgwAEkJiYiKioKR44cgYuLC4AXF288ePAAPXv2RGRkJK5du4YDBw6gf//+yM3Nfe3nBgcHY/Xq1Th//jyuX7+OX3/9FQYGBqhUqdL7fuveGS/QICIikhMNvKNFUFAQNm/erLKsVq1aCAsLw+TJk9G8eXMIggAnJyd0795d3EahUKB58+bYt28fmjVrJr7O2NgYVatWfeMRNl1dXWzcuBFDhw5FrVq10KBBA8yYMQNffvmluE1ubi6GDRuGf/75B8bGxmjXrh0WLFgAALCxsUF4eDgmTpwIDw8PZGVloVKlSmjXrp14irgwpqammD17NsaMGYPc3FzUrFkTe/bsQbly5dT63r0LhfDyyWpSW0ZGBkxMTJCeng5jY+P3eq293773/rwk/V7v/RoAGvlLgIiICnr27BkSExPh4OAAfX19qePQB/Kmn/O7dg+exiUiIiKSMZY9IiIiIhlj2SMiIiKSMZY9IiIiIhlj2SMiItJgeXl5UkegD6g4fr6ceoWIiEgDKZVKaGlp4d9//4WFhQWUSiUUCoXUsaiYCIKA7Oxs3L17F1paWuJE0upg2SMiItJAWlpacHBwwO3bt/Hvv/9KHYc+kDJlysDOzu6Nc/e9DcseERGRhlIqlbCzs8Pz58/feNcG0kza2trQ0dEp8hFblj0iIiINplAooKurC11dXamjUCnFCzSIiIiIZIxlj4iIiEjGWPaIiIiIZIxlj4iIiEjGWPaIiIiIZIxlj4iIiEjGWPaIiIiIZEzSsvf999+jQYMGKFu2LCwtLeHt7Y3Lly+rbPPs2TMMGzYM5cqVg5GREbp27YrU1FSVbZKTk+Hl5YUyZcrA0tIS48ePx/Pnz1W2OXr0KOrWrQs9PT1UrlwZwcHBBfIsXboU9vb20NfXR6NGjXD69Oli32ciIiKikiRp2QsLC8OwYcNw6tQpHDx4EDk5OfDw8MDjx4/FbUaPHo09e/Zg69atCAsLw7///osuXbqI63Nzc+Hl5YXs7GycPHkSISEhCA4Ohr+/v7hNYmIivLy80Lp1a0RHR2PUqFEYNGgQDhw4IG6zefNmjBkzBgEBAYiKikLt2rXh6emJO3fulMw3g4iIiOgDUAiCIEgdIt/du3dhaWmJsLAwtGjRAunp6bCwsMCGDRvQrVs3AEB8fDxcXFwQERGBxo0b488//8Tnn3+Of//9F1ZWVgCA5cuXY+LEibh79y6USiUmTpyIffv24fz58+Jn9ejRA2lpadi/fz8AoFGjRmjQoAGWLFkCAMjLy4OtrS2GDx8OPz+/t2bPyMiAiYkJ0tPTYWxs/F77be+37722B4Ak/V7v/RoAQGC6eq8jIiKiUuVdu0epGrOXnv6iiJibmwMAzp49i5ycHLi7u4vbVKtWDXZ2doiIiAAAREREoGbNmmLRAwBPT09kZGTgwoUL4jYvv0f+NvnvkZ2djbNnz6pso6WlBXd3d3GbV2VlZSEjI0PlQURERFTalJqyl5eXh1GjRqFp06ZwdXUFAKSkpECpVMLU1FRlWysrK6SkpIjbvFz08tfnr3vTNhkZGXj69Cnu3buH3NzcQrfJf49Xff/99zAxMREftra26u04ERER0QdUasresGHDcP78eWzatEnqKO9k0qRJSE9PFx83b96UOhIRERFRATpSBwAAX19f7N27F8eOHUPFihXF5dbW1sjOzkZaWprK0b3U1FRYW1uL27x61Wz+1bovb/PqFbypqakwNjaGgYEBtLW1oa2tXeg2+e/xKj09Pejp6am3w0REREQlRNIje4IgwNfXFzt27MDhw4fh4OCgsr5evXrQ1dVFaGiouOzy5ctITk5GkyZNAABNmjRBXFycylWzBw8ehLGxMapXry5u8/J75G+T/x5KpRL16tVT2SYvLw+hoaHiNkRERESaSNIje8OGDcOGDRuwa9culC1bVhwfZ2JiAgMDA5iYmGDgwIEYM2YMzM3NYWxsjOHDh6NJkyZo3LgxAMDDwwPVq1dHnz59MHfuXKSkpGDKlCkYNmyYeOTt22+/xZIlSzBhwgQMGDAAhw8fxpYtW7Bv339XwY4ZMwY+Pj6oX78+GjZsiIULF+Lx48fo379/yX9jiIiIiIqJpGVv2bJlAIBWrVqpLF+7di369esHAFiwYAG0tLTQtWtXZGVlwdPTEz///LO4rba2Nvbu3YuhQ4eiSZMmMDQ0hI+PD4KCgsRtHBwcsG/fPowePRqLFi1CxYoV8csvv8DT01Pcpnv37rh79y78/f2RkpKCOnXqYP/+/QUu2iAiIiLSJKVqnj1Nxnn2iIiIqCRp5Dx7RERERFS8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JC17x44dQ8eOHWFjYwOFQoGdO3eqrO/Xrx8UCoXKo127dirbPHjwAL1794axsTFMTU0xcOBAZGZmqmwTGxuL5s2bQ19fH7a2tpg7d26BLFu3bkW1atWgr6+PmjVr4o8//ij2/SUiIiIqaZKWvcePH6N27dpYunTpa7dp164dbt++LT42btyosr537964cOECDh48iL179+LYsWMYMmSIuD4jIwMeHh6oVKkSzp49ix9++AGBgYFYuXKluM3JkyfRs2dPDBw4EOfOnYO3tze8vb1x/vz54t9pIiIiohKkEARBkDoEACgUCuzYsQPe3t7isn79+iEtLa3AEb98ly5dQvXq1REZGYn69esDAPbv348OHTrgn3/+gY2NDZYtW4bJkycjJSUFSqUSAODn54edO3ciPj4eANC9e3c8fvwYe/fuFd+7cePGqFOnDpYvX17oZ2dlZSErK0t8npGRAVtbW6Snp8PY2Pi99t3eb997bQ8ASfq93vs1AIDAdPVeR0RERKVKRkYGTExM3to9Sv2YvaNHj8LS0hJVq1bF0KFDcf/+fXFdREQETE1NxaIHAO7u7tDS0sLff/8tbtOiRQux6AGAp6cnLl++jIcPH4rbuLu7q3yup6cnIiIiXpvr+++/h4mJifiwtbUtlv0lIiIiKk6luuy1a9cO69atQ2hoKObMmYOwsDC0b98eubm5AICUlBRYWlqqvEZHRwfm5uZISUkRt7GyslLZJv/527bJX1+YSZMmIT09XXzcvHmzaDtLRERE9AHoSB3gTXr06CF+XbNmTdSqVQtOTk44evQo2rRpI2EyQE9PD3p6epJmICIiInqbUn1k71WOjo4oX748rl69CgCwtrbGnTt3VLZ5/vw5Hjx4AGtra3Gb1NRUlW3yn79tm/z1RERERJpKo8reP//8g/v376NChQoAgCZNmiAtLQ1nz54Vtzl8+DDy8vLQqFEjcZtjx44hJydH3ObgwYOoWrUqzMzMxG1CQ0NVPuvgwYNo0qTJh94lIiIiog9K0rKXmZmJ6OhoREdHAwASExMRHR2N5ORkZGZmYvz48Th16hSSkpIQGhqKL774ApUrV4anpycAwMXFBe3atcPgwYNx+vRphIeHw9fXFz169ICNjQ0AoFevXlAqlRg4cCAuXLiAzZs3Y9GiRRgzZoyYY+TIkdi/fz/mzZuH+Ph4BAYG4syZM/D19S3x7wkRERFRcZK07J05cwZubm5wc3MDAIwZMwZubm7w9/eHtrY2YmNj0alTJ1SpUgUDBw5EvXr1cPz4cZWxcr/99huqVauGNm3aoEOHDmjWrJnKHHomJib466+/kJiYiHr16mHs2LHw9/dXmYvv008/xYYNG7By5UrUrl0b27Ztw86dO+Hq6lpy3wwiIiKiD6DUzLOn6d51rpvCcJ49IiIiel+ymWePiIiIiNTHskdEREQkYyx7RERERDLGskdEREQkYyx7RERERDLGskdEREQkYyx7RERERDLGskdEREQkYyx7RERERDLGskdEREQkYyx7RERERDLGskdEREQkYyx7RERERDLGskdEREQkYyx7RERERDLGskdEREQkYyx7RERERDLGskdEREQkYyx7RERERDLGskdEREQkYyx7RERERDLGskdEREQkYyx7RERERDLGskdEREQkY2qVvZs3b+Kff/4Rn58+fRqjRo3CypUriy0YERERERWdWmWvV69eOHLkCAAgJSUFbdu2xenTpzF58mQEBQUVa0AiIiIiUp9aZe/8+fNo2LAhAGDLli1wdXXFyZMn8dtvvyE4OLg48xERERFREahV9nJycqCnpwcAOHToEDp16gQAqFatGm7fvl186YiIiIioSNQqezVq1MDy5ctx/PhxHDx4EO3atQMA/PvvvyhXrlyxBiQiIiIi9alV9ubMmYMVK1agVatW6NmzJ2rXrg0A2L17t3h6l4iIiIikp/O+LxAEAY6OjkhOTsbz589hZmYmrhsyZAjKlClTrAGJiIiISH3vfWRPEARUrlwZKSkpKkUPAOzt7WFpaVls4YiIiIioaN677GlpacHZ2Rn379//EHmIiIiIqBipNWZv9uzZGD9+PM6fP1/ceYiIiIioGL33mD0A6Nu3L548eYLatWtDqVTCwMBAZf2DBw+KJRwRERERFY1aZW/hwoXFHIOIiIiIPgS1yp6Pj09x5yAiIiKiD0CtMXsAcO3aNUyZMgU9e/bEnTt3AAB//vknLly4UGzhiIiIiKho1Cp7YWFhqFmzJv7++29s374dmZmZAICYmBgEBAQUa0AiIiIiUp9aZc/Pzw8zZszAwYMHoVQqxeWfffYZTp06VWzhiIiIiKho1Cp7cXFx6Ny5c4HllpaWuHfvXpFDEREREVHxUKvsmZqa4vbt2wWWnzt3Dp988kmRQxERERFR8VCr7PXo0QMTJ05ESkoKFAoF8vLyEB4ejnHjxqFv377FnZGIiIiI1KRW2Zs1axaqVasGW1tbZGZmonr16mjRogU+/fRTTJkypbgzEhEREZGa1JpnT6lUYtWqVfD390dcXBwyMzPh5uYGZ2fn4s5HREREREWgVtnLZ2trC1tbW+Tm5iIuLg4PHz6EmZlZcWUjIiIioiJS6zTuqFGjsHr1agBAbm4uWrZsibp168LW1hZHjx4tznxEREREVARqlb1t27ahdu3aAIA9e/bg+vXriI+Px+jRozF58uRiDUhERERE6lOr7N27dw/W1tYAgD/++ANfffUVqlSpggEDBiAuLq5YAxIRERGR+tQqe1ZWVrh48SJyc3Oxf/9+tG3bFgDw5MkTaGtrF2tAIiIiIlKfWhdo9O/fH1999RUqVKgAhUIBd3d3AMDff/+NatWqFWtAIiIiIlKfWmUvMDAQNWvWRHJyMr788kvo6ekBALS1tTFp0qRiDUhERERE6lOr7AUFBYlfr1mzRmXdjRs30KlTp6KlIiIiIqJioVbZ27Fjh8rznJwcJCYmQkdHB05OTvD39y+WcERERERUNGqVvXPnzhVYlpGRgX79+qFz585FDkVERERExUOtq3ELY2xsjGnTpmHq1KnF9ZZEREREVETFVvYAID09Henp6cX5lkRERERUBGqdxl28eLHKc0EQcPv2baxfvx7t27cvlmBEREREVHRqlb0FCxaoPNfS0oKFhQV8fHw49QoRERFRKaJW2UtMTCzuHERERET0ARTrmD0iIiIiKl1Y9oiIiIhkjGWPiIiISMZY9oiIiIhkjGWPiIiISMZY9oiIiIhkjGWPiIiISMZY9oiIiIhkjGWPiIiISMYkLXvHjh1Dx44dYWNjA4VCgZ07d6qsFwQB/v7+qFChAgwMDODu7o6EhASVbR48eIDevXvD2NgYpqamGDhwIDIzM1W2iY2NRfPmzaGvrw9bW1vMnTu3QJatW7eiWrVq0NfXR82aNfHHH38U+/4SERERlTRJy97jx49Ru3ZtLF26tND1c+fOxeLFi7F8+XL8/fffMDQ0hKenJ549eyZu07t3b1y4cAEHDx7E3r17cezYMQwZMkRcn5GRAQ8PD1SqVAlnz57FDz/8gMDAQKxcuVLc5uTJk+jZsycGDhyIc+fOwdvbG97e3jh//vyH23kiIiKiEqAQBEGQOgQAKBQK7NixA97e3gBeHNWzsbHB2LFjMW7cOABAeno6rKysEBwcjB49euDSpUuoXr06IiMjUb9+fQDA/v370aFDB/zzzz+wsbHBsmXLMHnyZKSkpECpVAIA/Pz8sHPnTsTHxwMAunfvjsePH2Pv3r1insaNG6NOnTpYvnx5oXmzsrKQlZUlPs/IyICtrS3S09NhbGz8Xvtu77fvvbYHgCT9Xu/9GgBAYLp6ryMiIqJSJSMjAyYmJm/tHqV2zF5iYiJSUlLg7u4uLjMxMUGjRo0QEREBAIiIiICpqalY9ADA3d0dWlpa+Pvvv8VtWrRoIRY9APD09MTly5fx8OFDcZuXPyd/m/zPKcz3338PExMT8WFra1v0nSYiIiIqZqW27KWkpAAArKysVJZbWVmJ61JSUmBpaamyXkdHB+bm5irbFPYeL3/G67bJX1+YSZMmIT09XXzcvHnzfXeRiIiI6IPTkTqAptLT04Oenp7UMYiIiIjeqNQe2bO2tgYApKamqixPTU0V11lbW+POnTsq658/f44HDx6obFPYe7z8Ga/bJn89ERERkaYqtWXPwcEB1tbWCA0NFZdlZGTg77//RpMmTQAATZo0QVpaGs6ePStuc/jwYeTl5aFRo0biNseOHUNOTo64zcGDB1G1alWYmZmJ27z8Ofnb5H8OERERkaaStOxlZmYiOjoa0dHRAF5clBEdHY3k5GQoFAqMGjUKM2bMwO7duxEXF4e+ffvCxsZGvGLXxcUF7dq1w+DBg3H69GmEh4fD19cXPXr0gI2NDQCgV69eUCqVGDhwIC5cuIDNmzdj0aJFGDNmjJhj5MiR2L9/P+bNm4f4+HgEBgbizJkz8PX1LelvCREREVGxknTM3pkzZ9C6dWvxeX4B8/HxQXBwMCZMmIDHjx9jyJAhSEtLQ7NmzbB//37o6+uLr/ntt9/g6+uLNm3aQEtLC127dsXixYvF9SYmJvjrr78wbNgw1KtXD+XLl4e/v7/KXHyffvopNmzYgClTpuB///sfnJ2dsXPnTri6upbAd4GIiIjowyk18+xpuned66YwnGePiIiI3pfGz7NHREREREXH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6W67AUGBkKhUKg8qlWrJq5/9uwZhg0bhnLlysHIyAhdu3ZFamqqynskJyfDy8sLZcqUgaWlJcaPH4/nz5+rbHP06FHUrVsXenp6qFy5MoKDg0ti94iIiIg+uFJd9gCgRo0auH37tvg4ceKEuG706NHYs2cPtm7dirCwMPz777/o0qWLuD43NxdeXl7Izs7GyZMnERISguDgYPj7+4vbJCYmwsvLC61bt0Z0dDRGjRqFQYMG4cCBAyW6n0REREQfgo7UAd5GR0cH1tbWBZanp6dj9erV2LBhAz777DMAwNq1a+Hi4oJTp06hcePG+Ouvv3Dx4kUcOnQIVlZWqFOnDqZPn46JEyciMDAQSqUSy5cvh4ODA+bNmwcAcHFxwYkTJ7BgwQJ4enqW6L4SERERFbdSf2QvISEBNjY2cHR0RO/evZGcnAwAOHv2LHJycuDu7i5uW61aNdjZ2SEiIgIAEBERgZo1a8LKykrcxtPTExkZGbhw4YK4zcvvkb9N/nu8TlZWFjIyMlQeRERERKVNqS57jRo1QnBwMPbv349ly5YhMTERzZs3x6NHj5CSkgKlUglTU1OV11hZWSElJQUAkJKSolL08tfnr3vTNhkZGXj69Olrs33//fcwMTERH7a2tkXdXSIiIqJiV6pP47Zv3178ulatWmjUqBEqVaqELVu2wMDAQMJkwKRJkzBmzBjxeUZGBgsfERERlTql+sjeq0xNTVGlShVcvXoV1tbWyM7ORlpamso2qamp4hg/a2vrAlfn5j9/2zbGxsZvLJR6enowNjZWeRARERGVNhpV9jIzM3Ht2jVUqFAB9erVg66uLkJDQ8X1ly9fRnJyMpo0aQIAaNKkCeLi4nDnzh1xm4MHD8LY2BjVq1cXt3n5PfK3yX8PIiIiIk1WqsveuHHjEBYWhqSkJJw8eRKdO3eGtrY2evbsCRMTEwwcOBBjxozBkSNHcPbsWfTv3x9NmjRB48aNAQAeHh6oXr06+vTpg5iYGBw4cABTpkzBsGHDoKenBwD49ttvcf36dUyYMAHx8fH4+eefsWXLFowePVrKXSciIiIqFqV6zN4///yDnj174v79+7CwsECzZs1w6tQpWFhYAAAWLFgALS0tdO3aFVlZWfD09MTPP/8svl5bWxt79+7F0KFD0aRJExgaGsLHxwdBQUHiNg4ODti3bx9Gjx6NRYsWoWLFivjll1847QoRERHJgkIQBEHqEHKQkZEBExMTpKenv/f4PXu/fe/9eUn6vd77NQCAwHT1XkdERESlyrt2j1J9GpeIiIiIioZ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dKQOQPJl77dPrdclzfYq5iREREQfL5a9VyxduhQ//PADUlJSULt2bfz0009o2LCh1LE+LoEmarwmvfhzEBERyQBP475k8+bNGDNmDAICAhAVFYXatWvD09MTd+7ckToaERERkVp4ZO8l8+fPx+DBg9G/f38AwPLly7Fv3z6sWbMGfn5+KttmZWUhKytLfJ6e/uLIUkZGxnt/bl7Wk/d+TYZCeO/XvHjh++dTlzr7Bai5byW4X0RERKVBfucQhDf/u6kQ3rbFRyI7OxtlypTBtm3b4O3tLS738fFBWloadu3apbJ9YGAgpk2bVsIpiYiIiFTdvHkTFStWfO16Htn7f/fu3UNubi6srKxUlltZWSE+Pr7A9pMmTcKYMWPE53l5eXjw4AHKlSsHhULxQbNmZGTA1tYWN2/ehLGx8Qf9rJIm133jfmkWue4XIN99435pFrnuF1Cy+yYIAh49egQbG5s3bseypyY9PT3o6empLDM1NS3RDMbGxrL7P0k+ue4b90uzyHW/APnuG/dLs8h1v4CS2zcTk7df1MgLNP5f+fLloa2tjdTUVJXlqampsLa2ligVERERUdGw7P0/pVKJevXqITQ0VFyWl5eH0NBQNGnSRMJkREREROrjadyXjBkzBj4+Pqhfvz4aNmyIhQsX4vHjx+LVuaWFnp4eAgICCpxGlgO57hv3S7PIdb8A+e4b90uzyHW/gNK5b7wa9xVLliwRJ1WuU6cOFi9ejEaNGkkdi4iIiEgtLHtEREREMsYxe0REREQyxrJHREREJGMse0REREQyxrJHREREJGOceoVKlYyMDBw+fBhVq1aFi4uL1HHoI3Pnzh3cuXMHeXl5Kstr1aolUSIioqLj1bgkqa+++gotWrSAr68vnj59itq1ayMpKQmCIGDTpk3o2rWr1BHpJZcuXcKmTZtw/Phx3LhxA0+ePIGFhQXc3Nzg6emJrl27lqq5pd7V2bNn4ePjg0uXLiH/V6JCoYAgCFAoFMjNzZU4YdGkpaVh27ZtuHbtGsaPHw9zc3NERUXBysoKn3zyidTx3ltubi6Cg4MRGhpaaDk/fPiwRMnoY3TkyBG0bt1a6hhvxLJHkrK2tsaBAwdQu3ZtbNiwAQEBAYiJiUFISAhWrlyJc+fOSR1Rbbm5uViwYAG2bNmC5ORkZGdnq6x/8OCBRMneX1RUFCZMmIATJ06gadOmaNiwIWxsbGBgYIAHDx7g/PnzOH78ODIyMjBhwgSMGjVKo0pf7dq14eTkhIkTJ8LKygoKhUJlfaVKlSRKVnSxsbFwd3eHiYkJkpKScPnyZTg6OmLKlClITk7GunXrpI743nx9fREcHAwvLy9UqFChwM9rwYIFEiUrPhcvXiz090anTp0kSkSvo6enh4oVK6J///7w8fGBra2t1JEKEkijbN26Vfjyyy+FRo0aCW5ubioPTaSvry8kJycLgiAIffr0ESZOnCgIgiDcuHFDMDQ0lDJakU2dOlWoUKGC8OOPPwr6+vrC9OnThYEDBwrlypUTFi1aJHW892Jvby8sXbpUePjw4Ru3O3nypNC9e3dh5syZJROsmBgZGQkJCQlSx/gg2rRpI4wfP14QhBf7ee3aNUEQBCE8PFyoVKmShMnUV65cOWHfvn1Sx/ggrl27JtSqVUtQKBSClpaWoFAoxK+1tLSkjqcWU1NTwczM7J0emuju3bvC/Pnzhdq1aws6OjqCh4eHsHnzZiErK0vqaCKO2dMgixcvxuTJk9GvXz/s2rUL/fv3x7Vr1xAZGYlhw4ZJHU8ttra2iIiIgLm5Ofbv349NmzYBAB4+fAh9fX2J0xXNb7/9hlWrVsHLywuBgYHo2bMnnJycUKtWLZw6dQojRoyQOuI7u3LlCnR1dd+6XZMmTdCkSRPk5OSUQKri06ZNG8TExKBy5cpSRyl2kZGRWLFiRYHln3zyCVJSUiRIVHRKpVKWPysAGDlyJBwcHBAaGgoHBwecPn0a9+/fx9ixY/Hjjz9KHU8tCxculDrCB1W+fHmMHj0ao0ePRlRUFNauXYvvvvsO3333HXr16oWBAweidu3a0oaUum3Su6tataqwYcMGQRBU/0KfOnWqMGzYMCmjqW3p0qWCjo6OYGpqKtSqVUvIzc0VBEEQFi9eLLRq1UridEVTpkwZ4caNG4IgCIK1tbVw9uxZQRBe/OVubGwsZbQiCQkJEZ49e1ZgeVZWlhASEiJBoqK7e/eu0KFDByEwMFDYtm2bsGvXLpWHJrOwsBCioqIEQVD9vfHXX38JFStWlDKa2n788Ufhu+++E/Ly8qSOUuzKlSsnxMTECIIgCMbGxkJ8fLwgCIIQGhoq1KlTR8po9I5u3bolBAQECHp6eoKhoaGgra0tNGvWTDh//rxkmVj2NIiBgYGQlJQkCMKLX+DR0dGCIAjClStXBHNzcymjFUlkZKSwfft24dGjR+KyvXv3CidOnJAwVdFVqVJFOHXqlCAIgtC0aVPh+++/FwRBEDZt2iRYWFhIGa1ItLS0hNTU1ALL7927p7GnmXbv3i2YmJiIp8xefmjqPuUbOHCg4O3tLWRnZwtGRkbC9evXhRs3bghubm7CyJEjpY6nFm9vb8HExERwcHAQPv/8c6Fz584qD01mamoqXL9+XRAEQXB0dBQOHz4sCIIgXL16VTAwMJAyWrF7+vSpkJ6ervLQVNnZ2cLWrVuF9u3bCzo6OkLjxo2FVatWCZmZmUJiYqLQu3dvwcXFRbJ8nGdPg1hbW4uD+u3s7HDq1CkAQGJiongFoSaqX78+vLy8cOvWLTx//hwA4OXlhaZNm0qcrGg6d+6M0NBQAMDw4cMxdepUODs7o2/fvhgwYIDE6dQn/P8Vqq/6559/YGJiIkGiohs+fDi+/vpr3L59G3l5eSoPTb8Sd968ecjMzISlpSWePn2Kli1bonLlyihbtixmzpwpdTy1mJqaonPnzmjZsiXKly8PExMTlYcmc3V1RUxMDACgUaNGmDt3LsLDwxEUFARHR0eJ0xXd48eP4evrC0tLSxgaGsLMzEzloYmGDx+OChUq4JtvvkGVKlVw7tw5REREYNCgQTA0NIS9vT1+/PFHxMfHS5aRV+NqkEGDBsHW1hYBAQFYunQpxo8fj6ZNm+LMmTPo0qULVq9eLXXE9/bkyRMMHz4cISEhAF6MDXN0dMTw4cPxySefwM/PT+KExSciIgIRERFwdnZGx44dpY7z3tzc3KBQKBATE4MaNWpAR+e/Ib+5ublITExEu3btsGXLFglTqqds2bKIjo6Gk5OT1FE+mPDwcMTExCAzMxN169aFu7u71JGoEAcOHMDjx4/RpUsXXL16FZ9//jmuXLmCcuXKYfPmzfjss8+kjlgkw4YNw5EjRzB9+nT06dMHS5cuxa1bt7BixQrMnj0bvXv3ljrie2vTpg0GDRqELl26vHYWgufPnyM8PBwtW7Ys4XQvsOxpkPwjDfn/yG7atAknT56Es7MzvvnmGyiVSokTvr+RI0ciPDwcCxcuRLt27RAbGwtHR0fs2rULgYGBGj31itxMmzZN/N+xY8fCyMhIXKdUKmFvb4+uXbtq5H+HPj4+aN68OQYNGiR1lGKVk5MDAwMDREdHw9XVVeo4pKYHDx7AzMys0CPqmsbOzg7r1q1Dq1atYGxsjKioKFSuXBnr16/Hxo0b8ccff0gdUZZ4Na4G0dLSgpbWf2fee/TogR49ekiYqOh27tyJzZs3o3Hjxiq/yGrUqIFr165JmEw9u3fvfudtNW2+rICAAACAvb09unfvrvFXS7+sSpUqmDRpEk6cOIGaNWsWuPJYk66cfpmuri7s7Ow0/lR0YbZt2/baOSyjoqIkSvVhmJubSx2h2Dx48EA8HW1sbCwOTWrWrBmGDh0qZbQiSUhIwJEjRwqd5Nvf31+iVP9h2SvlYmNj4erqCi0tLcTGxr5xW028pdPdu3dhaWlZYPnjx4818q9Yb29vlef5d2F4dRkAjf0H2MfHB2lpafj1119lc0eGX375BUZGRggLC0NYWJjKOoVCobFlDwAmT56M//3vf1i/fr1sSoPcpqHq0qULgoODYWxsjC5durxx2+3bt5dQqg/D0dERiYmJsLOzQ7Vq1bBlyxY0bNgQe/bsgampqdTx1LJq1SoMHToU5cuXh7W1tcq/XQqFgmWP3q5OnTpISUmBpaUl6tSpU2h5AKCxt3SqX78+9u3bh+HDhwP4rwj98ssvaNKkiZTR1PLyX3SHDh3CxIkTMWvWLHFfIiIiMGXKFMyaNUuqiEX26h0ZBg8eDHNzc2zfvl1j78iQmJgodYQPZsmSJbh69SpsbGxQqVIlGBoaqqzXxKNgP//8M1auXImePXsiODgYEyZMgKOjI/z9/TXqzjT5TExMxN99mn6Bydv0798fMTExaNmyJfz8/NCxY0csWbIEOTk5mD9/vtTx1DJjxgzMnDkTEydOlDrKa3HMXil348YN2NnZQaFQ4MaNG2/cVhNv6XTixAm0b98eX3/9NYKDg/HNN9/g4sWLOHnyJMLCwlCvXj2pI6rN1dUVy5cvR7NmzVSWHz9+HEOGDMGlS5ckSlY0bdq0Qb169TB37lyULVsWMTExcHR0xMmTJ9GrVy8kJSVJHbFIhJfujSsH+WMtXyf/9LwmKVOmDC5duoRKlSrB0tISBw8eRO3atZGQkIDGjRvj/v37Ukekd5SUlCSO29PEs1PAi9PR0dHRpfpqaR7ZK+VeLnCaWObeplmzZoiOjsbs2bNRs2ZN/PXXX6hbty4iIiJQs2ZNqeMVybVr1wo9LZF/RExTnTlzBitXriywXJPvyAAA69atww8//ICEhAQAL8bxjR8/Hn369JE4WdFoYpl7m/xpqCpVqiROQ1W7dm2Nn4bqY2Rvbw97e3upYxTJl19+ib/++gvffvut1FFei2WvlJPzgP98Tk5OWLVqldQxil2DBg0wZswYrF+/HlZWVgCA1NRUjB8/Hg0bNpQ4nfr09PSQkZFRYPmVK1dgYWEhQaKimz9/PqZOnQpfX19xfscTJ07g22+/xb179zB69GiJExbd2bNnxaPJNWrUgJubm8SJ1PfZZ59h9+7dcHNzQ//+/TF69Ghs27ZNnIZK0+RPa/QuNPG0+6tCQ0OxYMEC8b9HFxcXjBo1SmOnA6pcuTKmTp2KU6dOldoLvHgat5R7+epboOCA/5d/QWjimD1tbW3cvn27wEUa9+/fh6WlpUbuU76rV6+ic+fOuHLlCmxtbQEAN2/ehLOzM3bu3Kmx9/YcNGgQ7t+/jy1btsDc3ByxsbHQ1taGt7c3WrRooZH3wXRwcMC0adPQt29fleUhISEIDAzU6DF9d+7cQY8ePXD06FHxSHNaWhpat26NTZs2aWRBl9s0VG871f4yTT9S+/PPP2PkyJHo1q2bOJb51KlT2LZtGxYsWKCRF9g4ODi8dp1CocD169dLMM1rSHDXDlLTwYMHhbp16wr79+8Xby2zf/9+oX79+sJff/0ldTy1KBSKQm+9devWLUFfX1+CRMUrLy9POHDggLBo0SJh0aJFwl9//aXx9/NMS0sT3N3dBVNTU0FbW1uwtbUVdHV1hRYtWgiZmZlSx1OLnp6ekJCQUGD5lStXBD09PQkSFZ+vvvpKqF+/vnDx4kVx2YULF4T69esLPXr0kDAZfYw++eQT4aeffiqwfMmSJYKNjY0EiT4OPLKnQeQ04H/x4sUAgNGjR2P69OkqE/Tm5ubi2LFjSEpK4qTKpZic7sjg6uqKXr164X//+5/K8hkzZmDz5s2Ii4uTKFnRmZiY4NChQ2jQoIHK8tOnT8PDwwNpaWnSBCuihw8fYvXq1eLvverVq6N///6ymV5GroyMjBAdHV3gzEZCQgLc3NyQmZkpUTJ545g9DSKnAf8LFiwA8OLKx+XLl0NbW1tcl383huXLl0sVr9g8fvwYYWFhhU78WhrGcRRF06ZNxfFtmloY8k2bNg3du3fHsWPHxH0KDw9HaGioRt7+7WV5eXkFxhABLyZcfnXyV01x7NgxdOrUCcbGxqhfvz6AF39ABgUFYc+ePWjRooXECdWXm5uLBQsWvHbCaE2cWuZlnTp1wo4dOzB+/HiV5bt27cLnn38uUaqi++eff7B79+5Cf2alYkoZiY8s0nto3ry50LZtWyElJUVclpKSInh4eAgtWrSQMJn6WrVqJTx48EDqGB9EVFSUYG1tLRgbGwva2tqChYWFoFAoBENDQ8HBwUHqeGqbPXu2sGnTJvH5l19+KWhpaQk2NjZCdHS0hMmK5syZM0Lv3r2FunXrCnXr1hV69+4tREVFSR2ryDp16iS0aNFCuHXrlrjsn3/+EVq2bCl4e3tLmEx9rq6uwuDBg4Xnz5+Ly54/fy4MGTJEcHV1lTBZ0U2dOlWoUKGC8OOPPwr6+vrC9OnThYEDBwrlypUTFi1aJHW8Ips+fbpgYmIidOjQQZg+fbowffp0wcvLSzA1NRWmT58uDnnRpH09dOiQUKZMGcHV1VXQ0dER6tSpI5iamgomJiZC69atpY4nCIIgsOxpkISEBMHV1VVQKpWCk5OT4OTkJCiVSqFGjRqFjjciabVs2VIYPHiwkJubKxgZGQnXrl0TkpOThRYtWgi///671PHUZm9vL4SHhwuCIAh//fWXYGpqKhw4cEAYOHCg0LZtW4nT0auSk5OFOnXqCLq6uoKjo6Pg6Ogo6OrqCm5ubsLNmzeljqcWfX19IT4+vsDy+Ph4jR/r6+joKOzdu1cQBEEwMjISrl69KgiCICxatEjo2bOnlNGKhb29/Ts9NOkP4gYNGgj+/v6CIAji7/pHjx4JnTp1En7++WeJ073A07gapHLlyoiNjcXBgwcRHx8P4MUl6+7u7ho9AWypP/ytpujoaKxYsQJaWlrQ1tZGVlYWHB0dMXfuXPj4+GjkFBEAkJKSIl5dvHfvXnz11Vfw8PCAvb09GjVqJHG6d1fY9DGvY2xs/AGTfFi2traIiorCoUOHCvze0FR169bFpUuXULVqVZXlly5dQu3atSVKVTxSUlLEOUaNjIyQnp4OAPj8888xdepUKaMVC02+sv11Ll26hI0bNwIAdHR08PTpUxgZGSEoKAhffPFFqbjnL8uehlEoFPDw8ICHh4fUUYpFaGgoOnXqBEdHR8THx8PV1RVJSUkQBAF169aVOl6R6OrqilPnWFpaIjk5GS4uLjAxMcHNmzclTqc+MzMz3Lx5E7a2tti/fz9mzJgB4MX4S02aKsfU1PSd/0jSpP0qjEKhQNu2bdG2bVupoxSLESNGYOTIkbh69SoaN24M4MX0HUuXLsXs2bNV7iOuaXdlqFixIm7fvg07Ozs4OTmJE81HRkZCT09P6njFJjs7G4mJiXBychKn0NFUhoaG4oGKChUq4Nq1a6hRowYA4N69e1JGE2n2d/gjFBoaitDQUNy5c6fA4Oo1a9ZIlEp9kyZNwrhx4zBt2jSULVsWv//+OywtLdG7d2+0a9dO6nhF4ubmhsjISDg7O6Nly5bw9/fHvXv3sH79eri6ukodT21dunRBr1694OzsjPv376N9+/YAgHPnzmnU3IFHjhwRv05KSoKfnx/69eunch/jkJAQfP/991JFLDZym8S2Z8+eAIAJEyYUui5/PlJNvGd4586dERoaikaNGmH48OH4+uuvsXr1aiQnJ8ticu8nT55g+PDhCAkJAfBiMnZHR0cMHz4cn3zyCfz8/CRO+P4aN26MEydOwMXFBR06dMDYsWMRFxeH7du3i3+MSI1Tr2iQadOmISgoCPXr10eFChUKHJXYsWOHRMnUV7ZsWURHR8PJyQlmZmY4ceIEatSogZiYGHzxxRcad5Xxy86cOYNHjx6hdevWuHPnDvr27StO/LpmzRqNPd2Uk5ODRYsW4ebNm+jXr594J4YFCxagbNmyGDRokMQJ31+bNm0waNAgsUTk27BhA1auXImjR49KE6wYyHES27fdJ/xlmn6byVOnTom/Nzp27Ch1nCIbOXIkwsPDsXDhQrRr1w6xsbFwdHTErl27EBgYqJHTbV2/fh2ZmZmoVasWHj9+jLFjx4o/s/nz55eO/wYlHTFI78Xa2lpYt26d1DGKlZWVlTjZq4uLi7Br1y5BEAQhOjpaMDQ0lDIafUQMDAyEK1euFFh++fJlwcDAQIJExYeT2GqO7OxsoX///sL169eljvLB2NnZCREREYIg/HcxgyC8uACxbNmyUkaTNZ7G1SDZ2dn49NNPpY5RrDTh8DfJn62tLVatWoW5c+eqLP/ll1/Ei1E0VVpaWqFDIjw8PDBx4kQJEhWfixcvFnphl6beJ1xXVxe///67LC7EeJ27d+8WuD0m8GJOUk2+0DBfZmZmgSFWpeECL5Y9DTJo0CBs2LBBVr8I5s+fL86YPm3aNGRmZmLz5s3i4W9NlpqainHjxoljLIVXRkxo2lgiOVuwYAG6du2KP//8U7yi+PTp00hISMDvv/8ucbqikeMkttevX0fnzp0RFxencr/w/LKgyf/f8vb2xs6dO2UxPq8w9evXx759+zB8+HAA//3MfvnlF3GYgaZJTEyEr68vjh49imfPnonLhVI0bpRlT4M8e/YMK1euxKFDh1CrVq0Cs+JrYjlydHQUvzY0NJTFXTPy9evXD8nJyZg6dWqhYyyp9OjQoQOuXLmCZcuWidOTdOzYEd9++63GH9mrXr06Zs6ciaNHj6qM2QsPD8fYsWPFWxcCmnNXl5EjR8LBwQGhoaFwcHDA6dOncf/+fYwdOxY//vij1PGKxNnZGUFBQQgPD0e9evVgaGiosl5TfkavM2vWLLRv3x4XL17E8+fPsWjRIly8eBEnT55EWFiY1PHU8vXXX0MQBKxZswZWVlal8nc9L9DQIK1bt37j+pevLtQUjo6OiIyMRLly5VSWp6WloW7durh+/bpEyYqubNmyOH78OOrUqSN1FPqIOTg4vNN2CoVCY/7/Vr58eRw+fBi1atWCiYkJTp8+japVq+Lw4cMYO3asRg7yz/emn5cm/Yze5Nq1a5g9e7bKvbUnTpwozi+oaYyMjHD27NkC8z6WJjyyp0E0scy9TVJSUqGHuLOysnDr1i0JEhUfW1vbAqdu5UCOBf3ledleplAooK+vDzs7O42d40yOk9jm5uaibNmyAF4Uv3///RdVq1ZFpUqVcPnyZYnTFY0cf16vcnJywqpVq6SOUWwaNGiAmzdvsuxR0bzLnRYUCoVGjS3avXu3+PWBAwdgYmIiPs/NzUVoaCjs7e0lSFZ8Fi5cCD8/P6xYsULj9+VlcizoderUEU+9vDr+C3gxcL579+5YsWIF9PX1JclI/3F1dUVMTAwcHBzQqFEjzJ07F0qlEitXrlQZGqKJgoKCMG7cOJQpU0Zl+dOnT/HDDz/A399fomRFo6Wl9dbTmwqFAs+fPy+hRMXnl19+wbfffotbt27B1dW1wBCr0jCxN0/jaoD+/fu/03Zr1679wEmKT/6dJV4eXJ1PV1cX9vb2mDdvnsYOIAde3GniyZMneP78OcqUKVPgF8CDBw8kSqae/ILu7e2NkJCQQgv6wYMHNfLIyq5duzBx4kSMHz8eDRs2BPDiAo158+YhICAAz58/h5+fH7p3766RY8LkdkvCAwcO4PHjx+jSpQsSEhLQsWNHXLlyBeXKlcOmTZvQpk0bqSOqTVtbG7dv3y5wxer9+/dhaWlZKgb7q2PXrl2vXRcREYHFixcjLy9P5QIHTXHq1Cn06tVLZV7Y0jaxN8seScrBwQGRkZEoX7681FGKXf4M8a/j4+NTQkmKh5wLesOGDTF9+nR4enqqLD9w4ACmTp2K06dPY+fOnRg7diyuXbsmUUr1vO2WhIcPH5Y6YrF48OABzMzMSuXg+PehpaWF1NRUWFhYqCw/fPgwunfvjrt370qUrPhdvnwZfn5+2LNnD3r37o2goKDSMQHxe6pevTpcXFwwYcKEQi/QKA37xNO4JCk5j0/RtDL3NvlzR8mxoMfFxRX6C7lSpUqIi4sD8OJU7+3bt0s6WpHJ6ZaE7zKkRUdHB9bW1mjbtq1G3XEiv6gqFApUqVJFpTDk5uYiMzMT3377rYQJi8+///6LgIAAhISEwNPTE9HR0Rp9C8kbN25g9+7dpfp2kSx7JImIiAjcv39f5SjQunXrEBAQgMePH8Pb2xs//fSTxg6Kf9WzZ88KnD4rDRNtqkOOBb1atWqYPXs2Vq5cCaVSCeDFbeFmz56NatWqAQBu3boFKysrKWOq5dKlS9i4cSOAF0Xo6dOnMDIyQlBQEL744gsMHTpU4oTv7uWhA6+Tl5eHhIQE/PLLLxg3bhyCgoJKIFnRLVy4EIIgYMCAAZg2bZrKviqVStjb22vsPHT50tPTMWvWLPz000+oU6cOQkND0bx5c6ljFdlnn32GmJgYlj2iVwUFBaFVq1Zi2YuLi8PAgQPRr18/uLi44IcffoCNjQ0CAwOlDVoEjx8/xsSJE7Flyxbcv3+/wPrSMI5DXWFhYfjxxx9x6dIlAC9OY4wfP15jf3EvXboUnTp1QsWKFcXB1HFxccjNzcXevXsBvJjI97vvvpMyploMDQ3FPzQqVKiAa9euoUaNGgCAe/fuSRntvb3PuOS9e/fiu+++05iyl38mwMHBAU2bNoWOjrz+eZ47dy7mzJkDa2trbNy4EV988YXUkYpNx44dMXr0aMTFxaFmzZoFxmeXhju6cMweSaJChQrYs2cP6tevDwCYPHkywsLCcOLECQDA1q1bERAQgIsXL0oZs0iGDRuGI0eOYPr06ejTpw+WLl2KW7duYcWKFZg9ezZ69+4tdUS1/Prrr+jfvz+6dOmCpk2bAgDCw8OxY8cOBAcHo1evXhInVM+jR4/w22+/4cqVKwCAqlWrolevXuIUH5rK29sbXl5eGDx4MMaNG4ddu3ahX79+2L59O8zMzHDo0CGpI34QaWlpGDBgALZv3y51lPcSFRUFXV1dcc65Xbt2Ye3atahevToCAwPFI8+aRktLCwYGBnB3d4e2tvZrt9O0nxfw33jmwvACDfqo6evrIyEhQbw7QbNmzdC+fXtMnjwZwIvpPWrWrIlHjx5JGbNI7OzssG7dOrRq1QrGxsaIiopC5cqVsX79emzcuBF//PGH1BHV4uLigiFDhhS4ndP8+fOxatUq8WgflQ7Xr19HZmYmatWqhcePH2Ps2LE4efKkeEvC0jB4nP7ToEED+Pn5oWvXrrh+/TqqV6+OLl26IDIyEl5eXli4cKHUEdXSr1+/d7p4RpNmldAkLHskiUqVKmH9+vVo0aIFsrOzYWpqij179ohTJsTFxaFly5YaNz3Jy4yMjHDx4kXY2dmhYsWK2L59Oxo2bIjExETUrFlTvCewptHT08OFCxcKjE+5evUqXF1dNXLqBABISEjAkSNHcOfOnQI3MtfUuc1I85iYmCAqKgpOTk6YM2cODh8+jAMHDiA8PBw9evTAzZs3pY5IL8nJyYGBgUGpv8hEXoMCSGN06NABfn5+mDNnDnbu3IkyZcqojPeKjY2Fk5OThAmLztHREYmJibCzs0O1atWwZcsWNGzYEHv27IGpqanU8dRma2uL0NDQAmXv0KFDGnsf2VWrVmHo0KEoX748rK2tVY5AKBQKlj0qMYIgiH9sHDp0SBzXbGtrq3FjLD8Gurq6sLOzKxWnat+EZY8kMX36dHTp0gUtW7aEkZERQkJCVMairFmzBh4eHhImLLr+/fsjJiYGLVu2hJ+fHzp27IglS5YgOzsbCxYskDqe2saOHYsRI0YgOjoan376KYAXY/aCg4OxaNEiidOpZ8aMGZg5cyYmTpwodZRi97q55/JvBVe5cmX069fvnSdvpw+rfv36mDFjBtzd3REWFoZly5YBeHEVvCZeDf4xmDx5Mv73v/9h/fr1MDc3lzpOoXgalySVnp4OIyOjAgN2Hzx4ACMjI40djFyYGzdu4OzZs3B2dtbYG37n27FjB+bNmyeOz3NxccH48eM19go7Y2NjREdHa/yttgqzYMECzJw5E+3bt1e5O8j+/fsxevRoJCYmYv369fjpp58wePBgidNSbGwsevfujeTkZIwZMwYBAQEAgOHDh+P+/fvYsGGDxAnpVW5ubrh69SpycnJQqVIlGBoaqqyPioqSKNl/WPaIitnhw4fh6+uLU6dOFZhLLz09HZ9++imWL1+usdOUyNHAgQPRoEED2Uxa+7KuXbuibdu2BfZtxYoV+Ouvv/D777/jp59+wsqVK8UJpKn0efbsGbS1tQtM60HSmzZt2hvX5xd2KbHsERWzTp06oXXr1gWuVs23ePFiHDlyBDt27CjhZMUrOzu70IsZ7OzsJEqkvu+//x7z58+Hl5dXofNkjRgxQqJkRWdkZITo6OhCL6ipU6cOMjMzce3aNfFqXSKSH5Y9omJWqVIl7N+/Hy4uLoWuj4+Ph4eHB5KTk0s4WfFISEjAgAEDcPLkSZXlpemm3+/LwcHhtesUCgWuX79egmmKl52dHUaPHl3gj48FCxZgwYIFSE5ORmxsLDw8PJCSkiJRSsqnpaX1xilKNPH/Xx+DtLQ0bNu2DdeuXcP48eNhbm6OqKgoWFlZ4ZNPPpE6Hi/QICpuqampbzzVoqOjo9E3M+/Xrx90dHSwd+9eVKhQQeNvPA/I8xZw+aZOnYqhQ4fiyJEj4pi9yMhI/PHHH1i+fDkA4ODBg2jZsqWUMen/vXrEPycnB+fOnUNISMhbTxeSNGJjY+Hu7g4TExMkJSVh8ODBMDc3x/bt25GcnIx169ZJHZFH9oiKm5OTE+bNmwdvb+9C12/fvh3jxo3T2KNFhoaGOHv2rHjPWCr9wsPDsWTJEly+fBnAi7uDDB8+XLyamkq/DRs2YPPmzdi1a5fUUegV7u7uqFu3LubOnYuyZcsiJiYGjo6OOHnyJHr16oWkpCSpI/LIHpW83bt3v/O2peGegu+rQ4cOmDp1Ktq1awd9fX2VdU+fPkVAQIA4d5Ymql69uizm+xozZgymT58OQ0NDjBkz5o3bzp8/v4RSfRhNmzYVb21Hmqlx48YYMmSI1DGoEJGRkVixYkWB5Z988kmpGRrBskcl7tUjXgqFAi8fYH75tKAmjk+ZMmUKtm/fjipVqsDX1xdVq1YF8GKs3tKlS5GbmyveFk4TzZkzBxMmTMCsWbMKvZjh1SuQS6tz584hJydH/FrO8vLycPXq1UIvqGnRooVEqehdPX36FIsXLy4VY7+oID09PWRkZBRYfuXKFVhYWEiQqCCexiVJHTp0CBMnTsSsWbPQpEkTAEBERASmTJmCWbNmoW3bthInVM+NGzcwdOhQHDhwQCyyCoUCnp6eWLp06RsvCCjt8m/6/epYPU2+QONNHj16hLJly0odQ22nTp1Cr169cOPGDbz6616OPy9N9+ok2IIg4NGjRzAwMMBvv/2mkWc75G7QoEG4f/8+tmzZAnNzc8TGxkJbWxve3t5o0aJFqbifMcseScrV1RXLly9Hs2bNVJYfP34cQ4YMESft1VQPHz7E1atXIQgCnJ2dYWZmJnWkIgsLC3vjek0a6L9gwYLXTpEDvCh67dq1Q3h4eAmmKl516tRBlSpVMG3atEIvqDExMZEoGRUmJCRE5bmWlhYsLCzQqFEj3Lp1q1Tff/VjlZ6ejm7duuHMmTN49OgRbGxskJKSgsaNG+PPP/8sMMmyFFj2SFIGBgaIjIws8AssNjYWjRo1wtOnTyVKRh8DAwMDrFixAn379i2wLjMzE56enrh//z7i4+MlSFc8DA0NERMTU2CePdIMjx49wsaNG7F69WqcOXOGR2JLsfDwcMTExCAzMxN169aFu7u71JFEWlIHoI9bgwYNMGbMGKSmporLUlNTMX78eHGaCJLe+84JeOvWrQ+UpHitX78e33zzTYGLhh4/fox27drh7t27OHLkiETpikejRo1w9epVqWPQezp27Bh8fHxQoUIF/Pjjj2jdujVOnToldSx6ydOnT7F3717x+d69e3H16lWkpKTgjz/+wIQJE/Ds2TMJE/6HF2iQpNasWYPOnTvDzs4Otra2AICbN2/C2dkZO3fulDYciRo0aABvb28MGjQIDRo0KHSb9PR0bNmyBYsWLcKQIUM04q4T3bp1Q1paGnr27Il9+/ahVatWYtFLTU1FWFgYKlSoIHXMIhk+fDjGjh2LlJSUQi+oqVWrlkTJ6FUpKSkIDg7G6tWrkZGRga+++gpZWVnYuXMnqlevLnU8ekVISAj27dsnzq6wZMkS1KhRAwYGBgBeXJRXoUKFNw4VKSk8jUuSEwQBBw8eFE+Vubi4wN3dXRaT9crF/fv3MXPmTKxZswb6+vqoV68ebGxsoK+vj4cPH+LixYu4cOEC6tati6lTp6JDhw5SR34vc+fOxcyZM7Fr1y74+/vj1q1bCAsLQ8WKFaWOVmT5F9S8LP8KeF6gUXp07NgRx44dg5eXF3r37o127dqJ98KNiYlh2SuFmjdvjgkTJqBjx44AoDLHHgD8+uuvWLp0KSIiIqSMCYBlj0qRZ8+eQU9PjyWvFHv69Cn27duHEydO4MaNG3j69CnKly8PNzc3eHp6avTgcT8/P/zwww+wt7fH0aNHxSPNmu7GjRtvXF+pUqUSSkJvoqOjgxEjRmDo0KFwdnYWl7PslV4VKlRAREQE7O3tAQAWFhaIjIwUn1+5cgUNGjRAenq6dCH/H0/jkqTy8vIwc+ZMLF++HKmpqbhy5QocHR0xdepU2NvbY+DAgVJHpJcYGBigW7du6Natm9RRikWXLl1Unuvq6qJ8+fIYOXKkyvLt27eXZKxixTKnGU6cOIHVq1ejXr16cHFxQZ8+fdCjRw+pY9EbpKWlISsrS3z+6m0w8/LyVNZLiWWPJDVjxgyEhIRg7ty5GDx4sLjc1dUVCxcuZNmjD+rVaUd69uwpUZLitXv3brRv3x66urpvvWMN520rHRo3bozGjRtj4cKF2Lx5M9asWYMxY8YgLy8PBw8ehK2trUbP9yhHFStWxPnz58WJ818VGxtbaoaC8DQuSapy5cpYsWIF2rRpozLeIT4+Hk2aNMHDhw+ljkikcbS0tJCSkgJLS8tCx+zl45i90u3y5ctYvXo11q9fj7S0NLRt2/a9bjdJH9bIkSNx6NAhnD17ttBbY9avXx/u7u5YtGiRRAn/w7JHkjIwMEB8fDwqVaqkUvYuXryIhg0bIjMzU+qIRESSys3NxZ49e7BmzRqWvVIkNTUVderUgVKphK+vL6pUqQLgRUlfsmQJnj9/jnPnzsHKykripJxnjyRWvXp1HD9+vMDybdu2wc3NTYJERPIQERGhMgcYAKxbtw4ODg6wtLTEkCFDSs14Inqz/FtvseiVLlZWVjh58iRcXFzg5+eHzp07o3Pnzpg0aRKqV6+OEydOlIqiB3DMHknM398fPj4+uHXrFvLy8rB9+3ZcvnwZ69atK/APFRG9u6CgILRq1UqcAywuLg4DBw5Ev3794OLigh9++AE2NjYIDAyUNiiRBnNwcMD+/fvx4MEDcfLyypUrw9zcXOJkqngalyR3/PhxBAUFqdxmxt/fHx4eHlJHI9JYFSpUwJ49e1C/fn0AwOTJkxEWFoYTJ04AALZu3YqAgABcvHhRyphEVAJ4ZI8k17x5cxw8eFDqGESy8vDhQ5VTSGFhYWjfvr34vEGDBrh586YU0YiohLHskaQcHR0RGRmJcuXKqSxPS0tD3bp1cf36dYmSkdy9z/gnTZyexMrKComJibC1tUV2djaioqIwbdo0cf2jR48K3DqNiOSJZY8klZSUVOjUD1lZWbh165YEiehj4e3trfI8/xZiLz/Pp4nTk3To0AF+fn6YM2cOdu7ciTJlyqB58+bi+tjYWDg5OUmYkIhKCsseSeLloyoHDhxQmdw2NzcXoaGh4i1niD6EvLw88etDhw5h4sSJmDVrFpo0aQLgxdWsU6ZMwaxZs6SKWCTTp09Hly5d0LJlSxgZGSEkJARKpVJcv2bNGo6LJfpI8AINkkT+RK+vHk0BXtyyyt7eHvPmzROvJCT6kFxdXbF8+XI0a9ZMZfnx48cxZMgQXLp0SaJkRZeeng4jIyNoa2urLH/w4AGMjIxUCiARyROP7JEk8o+qODg4IDIyEuXLl5c4EX3Mrl27BlNT0wLLTUxMkJSUVOJ5itOrt4TLV9qmhiCiD4dH9ojoo9eiRQvo6+tj/fr14hWsqamp6Nu3L549e4awsDCJExIRqY9lj0rc4sWLMWTIEOjr62Px4sVv3HbEiBEllIo+ZlevXkXnzp1x5coV2NraAgBu3rwJZ2dn7Ny5E5UrV5Y4IRGR+lj2qMQ5ODjgzJkzKFeuHBwcHF67nUKh4NQrVGIEQcDBgwcRHx8PAHBxcYG7u7vKVblERJqIZY+I6CXPnj2Dnp4eSx4RyYaW1AGIiKSWl5eH6dOn45NPPoGRkRESExMBAFOnTsXq1aslTkdEVDS8GpcklZubi+DgYISGhuLOnTsqc58BwOHDhyVKRh+TGTNmICQkBHPnzsXgwYPF5a6urli4cCEGDhwoYToioqJh2SNJjRw5EsHBwfDy8oKrqytPnZEk1q1bh5UrV6JNmzb49ttvxeW1a9cWx/AREWkqlj2S1KZNm7BlyxZ06NBB6ij0Ebt161ahV9zm5eUhJydHgkRERMWHY/ZIUkqlktNakOSqV6+O48ePF1i+bds2uLm5SZCIiKj48MgeSWrs2LFYtGgRlixZwlO4JBl/f3/4+Pjg1q1byMvLw/bt23H58mWsW7cOe/fulToeEVGRcOoVklTnzp1x5MgRmJubo0aNGtDV1VVZv337domS0cfm+PHjCAoKQkxMDDIzM1G3bl34+/vDw8ND6mhEREXCskeS6t+//xvXr127toSSEBERyRPLHhF99BwdHREZGYly5cqpLE9LS0PdunV5Jxci0mi8QIOIPnpJSUnIzc0tsDwrKwu3bt2SIBERUfHhBRokCTMzs0IvyDAxMUGVKlUwbtw4tG3bVoJk9DHZvXu3+PWBAwdgYmIiPs/NzUVoaCjs7e0lSEZEVHx4GpckERISUujytLQ0nD17Fps3b8a2bdvQsWPHEk5GHxMtrRcnNxQKBV79Vairqwt7e3vMmzcPn3/+uRTxiIiKBcselUrz58/Htm3bcPLkSamj0EfAwcEBkZGRKF++vNRRiIiKHcselUpXrlxB48aN8eDBA6mjEBERaTSO2aNSKSsrC0qlUuoYJGOLFy/GkCFDoK+vj8WLF79x2xEjRpRQKiKi4scje1QqjRo1CvHx8di/f7/UUUimHBwccObMGZQrVw4ODg6v3U6hUHDqFSLSaCx7JIkxY8YUujw9PR1RUVG4cuUKjh07hnr16pVwMiIiInnhaVySxLlz5wpdbmxsjLZt22L79u1vPNpCRERE74ZH9ojoo5ebm4vg4GCEhobizp07yMvLU1l/+PBhiZIRERUdj+wR0Udv5MiRCA4OhpeXF1xdXQud8JuISFPxyB4RffTKly+PdevWoUOHDlJHISIqdrw3LhF99JRKJSpXrix1DCKiD4Jlj4g+emPHjsWiRYsK3DKNiEgOeBqXiD56nTt3xpEjR2Bubo4aNWpAV1dXZf327dslSkZEVHS8QIOIPnqmpqbo3Lmz1DGIiD4IHtkjIiIikjGO2SMiIiKSMZ7GJaKPlpmZWaFz6pmYmKBKlSoYN24c2rZtK0EyIqLiw9O4RPTRCgkJKXR5Wloazp49i82bN2Pbtm3o2LFjCScjIio+LHtERK8xf/58bNu2DSdPnpQ6ChGR2lj2iIhe48qVK2jcuDEePHggdRQiIrXxAg0iotfIysqCUqmUOgYRUZGw7BERvcbq1atRp04dqWMQERUJr8Yloo/WmDFjCl2enp6OqKgoXLlyBceOHSvhVERExYtlj4g+WufOnSt0ubGxMdq2bYvt27fDwcGhhFMRERUvXqBBREREJGMcs0dEREQkYyx7RERERDLGskdEREQkYyx7RERERDLGskdEREQkYyx7RERERDLGskdEVMolJSVBoVAgOjpa6ihEpIFY9oiIZCI7O1vqCERUCrHsERG9RV5eHubOnYvKlStDT08PdnZ2mDlzJgAgLi4On332GQwMDFCuXDkMGTIEmZmZ4mtbtWqFUaNGqbyft7c3+vXrJz63t7fHrFmzMGDAAJQtWxZ2dnZYuXKluD7/Lh5ubm5QKBRo1aoVAKBfv37w9vbGzJkzYWNjg6pVqyIoKAiurq4F9qFOnTqYOnVqMX1HiEiTsOwREb3FpEmTMHv2bEydOhUXL17Ehg0bYGVlhcePH8PT0xNmZmaIjIzE1q1bcejQIfj6+r73Z8ybNw/169fHuXPn8N1332Ho0KG4fPkyAOD06dMAgEOHDuH27dvYvn27+LrQ0FBcvnwZBw8exN69ezFgwABcunQJkZGR4jbnzp1DbGws+vfvX8TvBBFpIt4bl4joDR49eoRFixZhyZIl8PHxAQA4OTmhWbNmWLVqFZ49e4Z169bB0NAQALBkyRJ07NgRc+bMgZWV1Tt/TocOHfDdd98BACZOnIgFCxbgyJEjqFq1KiwsLAAA5cqVg7W1tcrrDA0N8csvv0CpVIrLPD09sXbtWjRo0AAAsHbtWrRs2RKOjo7qfyOISGPxyB4R0RtcunQJWVlZaNOmTaHrateuLRY9AGjatCny8vLEo3LvqlatWuLXCoUC1tbWuHPnzltfV7NmTZWiBwCDBw/Gxo0b8ezZM2RnZ2PDhg0YMGDAe+UhIvngkT0iojcwMDAo0uu1tLQgCILKspycnALb6erqqjxXKBTIy8t76/u/XDTzdezYEXp6etixYweUSiVycnLQrVu390xORHLBI3tERG/g7OwMAwMDhIaGFljn4uKCmJgYPH78WFwWHh4OLS0tVK1aFQBgYWGB27dvi+tzc3Nx/vz598qQf+QuNzf3nbbX0dGBj48P1q5di7Vr16JHjx5FLq1EpLl4ZI+I6A309fUxceJETJgwAUqlEk2bNsXdu3dx4cIF9O7dGwEBAfDx8UFgYCDu3r2L4cOHo0+fPuJ4vc8++wxjxozBvn374OTkhPnz5yMtLe29MlhaWsLAwAD79+9HxYoVoa+vDxMTkze+ZtCgQXBxcQHwooAS0ceLR/aIiN5i6tSpGDt2LPz9/eHi4oLu3bvjzp07KFOmDA4cOIAHDx6gQYMG6NatG9q0aYMlS5aIrx0wYAB8fHzQt29f8SKJ1q1bv9fn6+joYPHixVixYgVsbGzwxRdfvPU1zs7O+PTTT1GtWjU0atTovfeZiORDIbw6mISIiDSeIAhwdnbGd999hzFjxkgdh4gkxNO4REQyc/fuXWzatAkpKSmcW4+IWPaIiOTG0tIS5cuXx8qVK2FmZiZ1HCKSGMseEZHMcHQOEb2MF2gQERERyRjLHhEREZGMsewRERERyRjLHhEREZGMsewRERERyRjLHhEREZGMsewRERERyRjLHhEREZGM/R+UU9W5Frid+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data:image/png;base64,iVBORw0KGgoAAAANSUhEUgAAAnsAAAI3CAYAAADjrp2AAAAAOXRFWHRTb2Z0d2FyZQBNYXRwbG90bGliIHZlcnNpb24zLjcuMSwgaHR0cHM6Ly9tYXRwbG90bGliLm9yZy/bCgiHAAAACXBIWXMAAA9hAAAPYQGoP6dpAABtFUlEQVR4nO3deVxN+eMG8Oe23Eppo0WjtAiRJbuxjxQaJsuMbcg+Y2Tf8kUly2DGOoxtUMzYx26GIYRkRFosEUrGKGslS6XO7w+/zrjKdkunezzv1+u+vt1zzr33OTXfPJ3zOZ+jEARBABERERHJkpbUAYiIiIjow2HZIyIiIpIxlj0iIiIiGWPZIyIiIpIxlj0iIiIiGWPZIyIiIpIxlj0iIiIiGWPZIyIiIpIxlj0iIiIiGWPZIyJSU3BwMBQKBc6cOSN1FCKi12LZI6ISExgYCIVCgXv37hW63tXVFa1atSrZUBrk6NGj6NKlC6ytraFUKmFpaYmOHTti+/btUkcDADx58gSBgYE4evSo1FGI6CUse0REGiAgIACtW7fG+fPn8c0332D58uUYP348MjMz0bVrV2zYsEHqiHjy5AmmTZvGskdUyuhIHYCISCrPnj2DUqmEllbp/rt327ZtCAoKQrdu3bBhwwbo6uqK68aPH48DBw4gJydHwoTqefz4MQwNDaWOQSR7pfs3HBF99H766SfUqFEDZcqUgZmZGerXr1/gKNatW7cwYMAAWFlZQU9PDzVq1MCaNWtUtjl69CgUCgU2bdqEKVOm4JNPPkGZMmWQkZGBnJwcTJs2Dc7OztDX10e5cuXQrFkzHDx48J0yPnnyBN988w3KlSsHY2Nj9O3bFw8fPhTX+/j4oHz58oUWMg8PD1StWvWN7z916lSYm5tjzZo1KkUvn6enJz7//HPx+Z07dzBw4EBYWVlBX18ftWvXRkhISKHfj1ePwiUlJUGhUCA4OFhc1q9fPxgZGeHWrVvw9vaGkZERLCwsMG7cOOTm5oqvs7CwAABMmzYNCoUCCoUCgYGBKu9x7do1dOjQAWXLlkXv3r0REBAAXV1d3L17t8B+DRkyBKampnj27Nkbvz9E9GY8skdEpdaqVaswYsQIdOvWDSNHjsSzZ88QGxuLv//+G7169QIApKamonHjxlAoFPD19YWFhQX+/PNPDBw4EBkZGRg1apTKe06fPh1KpRLjxo1DVlYWlEolAgMD8f3332PQoEFo2LAhMjIycObMGURFRaFt27Zvzenr6wtTU1MEBgbi8uXLWLZsGW7cuCEWqj59+mDdunU4cOCASilLSUnB4cOHERAQ8Nr3TkhIQHx8PAYMGICyZcu+NcvTp0/RqlUrXL16Fb6+vnBwcMDWrVvRr18/pKWlYeTIkW99j8Lk5ubC09MTjRo1wo8//ohDhw5h3rx5cHJywtChQ2FhYYFly5Zh6NCh6Ny5M7p06QIAqFWrlvgez58/h6enJ5o1a4Yff/wRZcqUQZMmTRAUFITNmzfD19dX3DY7Oxvbtm1D165doa+vr1ZmIvp/AhFRCQkICBAACHfv3i10fY0aNYSWLVuKz7/44guhRo0ab3zPgQMHChUqVBDu3bunsrxHjx6CiYmJ8OTJE0EQBOHIkSMCAMHR0VFclq927dqCl5fXe+/P2rVrBQBCvXr1hOzsbHH53LlzBQDCrl27BEEQhNzcXKFixYpC9+7dVV4/f/58QaFQCNevX3/tZ+zatUsAICxYsOCdMi1cuFAAIPz666/isuzsbKFJkyaCkZGRkJGRIQjCf9+PI0eOqLw+MTFRACCsXbtWXObj4yMAEIKCglS2dXNzE+rVqyc+v3v3rgBACAgIKJAr/z38/PwKrGvSpInQqFEjlWXbt28vNB8RvT+exiWiUsvU1BT//PMPIiMjC10vCAJ+//13dOzYEYIg4N69e+LD09MT6enpiIqKUnmNj48PDAwMCnzOhQsXkJCQoFbOIUOGqJxeHTp0KHR0dPDHH38AALS0tNC7d2/s3r0bjx49Erf77bff8Omnn8LBweG1752RkQEA73RUDwD++OMPWFtbo2fPnuIyXV1djBgxApmZmQgLC3uvfXvZt99+q/K8efPmuH79+nu9x9ChQwss69u3L/7++29cu3ZNXPbbb7/B1tYWLVu2VC8sEYlY9oioVFEoFOLXEydOhJGRERo2bAhnZ2cMGzYM4eHh4vq7d+8iLS0NK1euhIWFhcqjf//+AF6MX3tZYcUqKCgIaWlpqFKlCmrWrInx48cjNjb2nTM7OzurPDcyMkKFChWQlJQkLuvbty+ePn2KHTt2AAAuX76Ms2fPok+fPm98b2NjYwBQKYlvcuPGDTg7Oxe46MTFxUVcrw59fX1xTF4+MzMzlbGJb6Ojo4OKFSsWWN69e3fo6enht99+AwCkp6dj79696N27t8p/D0SkHpY9Iiox+WOvnj59Wuj6J0+eqIzPcnFxweXLl7Fp0yY0a9YMv//+O5o1ayaOccvLywMAfP311zh48GChj6ZNm6p8xqtH9QCgRYsWuHbtGtasWQNXV1f88ssvqFu3Ln755Zdi2W8AqF69OurVq4dff/0VAPDrr79CqVTiq6++euPrqlWrBgCIi4srtiwAXlui8i+4eJW2tnaRP1NPT6/QK5/NzMzw+eefi2Vv27ZtyMrKwtdff13kzyQilj0iKkGVKlUC8OKo1quePHmCmzdvitvkMzQ0RPfu3bF27VokJyfDy8sLM2fOxLNnz2BhYYGyZcsiNzcX7u7uhT4sLS3fKZu5uTn69++PjRs34ubNm6hVq5Z4JenbvHr6NzMzE7dv34a9vb3K8r59++Lw4cO4ffs2NmzYAC8vL5iZmb3xvatUqYKqVati165dyMzMfGuWSpUqISEhQSzC+eLj48X1AMTPTUtLU9lO3SN/wOsL5Lvo27cvrly5gsjISPz2229wc3NDjRo11H4/IvoPyx4RlZg2bdpAqVRi2bJlBcrIypUr8fz5c7Rv315cdv/+fZVtlEolqlevDkEQkJOTA21tbXTt2hW///47zp8/X+DzCpvOozCvfo6RkREqV66MrKysd3r9ypUrVaZVWbZsWYF9AYCePXtCoVBg5MiRuH79+jsfuZo2bRru37+PQYMG4fnz5wXW//XXX9i7dy8AoEOHDkhJScHmzZvF9c+fP8dPP/0EIyMjcQxcpUqVoK2tjWPHjqm8188///xOmQpTpkwZAAUL5Lto3749ypcvjzlz5iAsLIxH9YiKEadeIaISY2lpCX9/f0yZMgUtWrRAp06dUKZMGZw8eRIbN26Eh4cHOnbsKG7v4eEBa2trNG3aFFZWVrh06RKWLFkCLy8v8YKF2bNn48iRI2jUqBEGDx6M6tWr48GDB4iKisKhQ4fw4MGDt+aqXr06WrVqhXr16sHc3BxnzpzBtm3bVKYCeZPs7Gy0adMGX331FS5fvoyff/4ZzZo1Q6dOnVS2s7CwQLt27bB161aYmprCy8vrnd6/e/fuiIuLw8yZM3Hu3Dn07NkTlSpVwv3797F//36EhoaKcw8OGTIEK1asQL9+/XD27FnY29tj27ZtCA8Px8KFC8Xvm4mJCb788kv89NNPUCgUcHJywt69ewuMcXwfBgYGqF69OjZv3owqVarA3Nwcrq6ucHV1fetrdXV10aNHDyxZsgTa2toqF5gQURFJfDUwEX2Efv31V6Fx48aCoaGhoKenJ1SrVk2YNm2a8OzZM5XtVqxYIbRo0UIoV66coKenJzg5OQnjx48X0tPTVbZLTU0Vhg0bJtja2gq6urqCtbW10KZNG2HlypXiNvlTjWzdurVAnhkzZggNGzYUTE1NBQMDA6FatWrCzJkzVaZTKUz+1CthYWHCkCFDBDMzM8HIyEjo3bu3cP/+/UJfs2XLFgGAMGTIkHf9dolCQ0OFL774QrC0tBR0dHQECwsLoWPHjuIULy9/P/r37y+UL19eUCqVQs2aNVWmUsl39+5doWvXrkKZMmUEMzMz4ZtvvhHOnz9f6NQrhoaGBV6fP5XOy06ePCnUq1dPUCqVKtOwvO49Xnb69GkBgODh4fFu3xAieicKQRAECbsmEdFHZdeuXfD29saxY8fQvHlzqeOUKjExMahTpw7WrVv31quUiejdccweEVEJWrVqFRwdHdGsWTOpo5Q6q1atgpGRkXj3DSIqHhyzR0RUAjZt2oTY2Fjs27cPixYt4vxxL9mzZw8uXryIlStXwtfXF4aGhlJHIpIVnsYlIioBCoUCRkZG6N69O5YvXw4dHf6tnc/e3h6pqanw9PTE+vXr3/luIUT0blj2iIiIiGSMY/aIiIiIZIznEYpJXl4e/v33X5QtW5ZjcYiIiOiDEwQBjx49go2NTaG3IszHsldM/v33X9ja2kodg4iIiD4yN2/eRMWKFV+7nmWvmOQPKL558yaMjY0lTkNERERyl5GRAVtb27de1MSyV0zyT90aGxuz7BEREVGJedvwMV6gQURERCRjLHtEREREMsayR0RERCRjHLNHRESk4XJzc5GTkyN1DCpmurq60NbWLvL7sOwRERFpKEEQkJKSgrS0NKmj0AdiamoKa2vrIs3hy7JHRESkofKLnqWlJcqUKcNJ/WVEEAQ8efIEd+7cAQBUqFBB7fdi2SMiItJAubm5YtErV66c1HHoAzAwMAAA3LlzB5aWlmqf0uUFGkRERBoof4xemTJlJE5CH1L+z7coYzJZ9oiIiDQYT93KW3H8fFn2iIiIiGSMZY+IiIhIxniBBhERkYzY++0r0c9Lmu1Vop9H749H9oiIiKhEtWrVCqNGjSqwPDg4GKampiWeR+5Y9oiIiEj2PuY7jLDsERERUalz9OhRNGzYEIaGhjA1NUXTpk1x48YNcf2uXbtQt25d6Ovrw9HREdOmTcPz58/F9QqFAsuWLUOnTp1gaGiImTNn4uHDh+jduzcsLCxgYGAAZ2dnrF27VordK1Ecs0dERESlyvPnz+Ht7Y3Bgwdj48aNyM7OxunTp8VpSI4fP46+ffti8eLFaN68Oa5du4YhQ4YAAAICAsT3CQwMxOzZs7Fw4ULo6Ohg6tSpuHjxIv7880+UL18eV69exdOnTyXZx5LEslcKqDOYlgNiiYhIrjIyMpCeno7PP/8cTk5OAAAXFxdx/bRp0+Dn5wcfHx8AgKOjI6ZPn44JEyaolL1evXqhf//+4vPk5GS4ubmhfv36AAB7e/sS2BvpsewRERFRqWJubo5+/frB09MTbdu2hbu7O7766ivx/rAxMTEIDw/HzJkzxdfk5ubi2bNnePLkiXjXifxSl2/o0KHo2rUroqKi4OHhAW9vb3z66aclt2MS4Zg9IiIiKlHGxsZIT08vsDwtLQ0mJiYAgLVr1yIiIgKffvopNm/ejCpVquDUqVMAgMzMTEybNg3R0dHiIy4uDgkJCdDX1xffz9DQUOX927dvjxs3bmD06NH4999/0aZNG4wbN+4D7mnpwLJHREREJapq1aqIiooqsDwqKgpVqlQRn7u5uWHSpEk4efIkXF1dsWHDBgBA3bp1cfnyZVSuXLnAQ0vrzdXGwsICPj4++PXXX7Fw4UKsXLmyeHeuFOJpXCIiIipRQ4cOxZIlSzBixAgMGjQIenp62LdvHzZu3Ig9e/YgMTERK1euRKdOnWBjY4PLly8jISEBffv2BQD4+/vj888/h52dHbp16wYtLS3ExMTg/PnzmDFjxms/19/fH/Xq1UONGjWQlZWFvXv3qowFlCuWPSIiIhnRhAv4HB0dcezYMUyePBnu7u7Izs5GtWrVsHXrVrRr1w6pqamIj49HSEgI7t+/jwoVKmDYsGH45ptvAACenp7Yu3cvgoKCMGfOHOjq6qJatWoYNGjQGz9XqVRi0qRJSEpKgoGBAZo3b45NmzaVxC5LSiEIgiB1CDnIyMiAiYkJ0tPTYWxs/F6v5dW4RET0vp49e4bExEQ4ODiojFMjeXnTz/lduwfH7BERERHJGE/jaqpAEzVfV/DqJyIiIpIvHtkjIiIikjGWPSIiIiIZY9kjIiIikjGWPSIiIiIZY9kjIiIikjGWPSIiIiIZY9kjIiIikjHOs0dERCQn6s7Dqvbncf7W0o5H9oiIiKjE9OvXDwqFArNnz1ZZvnPnTigUColSyRvLHhEREZUofX19zJkzBw8fPpQ6SonKzs6W5HNZ9oiIiKhEubu7w9raGt9///0btztx4gSaN28OAwMD2NraYsSIEXj8+DEAYMmSJXB1dRW3zT8yuHz5cpXPmTJlSqHvffToUSgUCqSlpYnLoqOjoVAokJSUBAC4ceMGOnbsCDMzMxgaGqJGjRr4448/xO3Pnz+P9u3bw8jICFZWVujTpw/u3bsnrm/VqhV8fX0xatQolC9fHp6enhAEAYGBgbCzs4Oenh5sbGwwYsSId/7eqYNlj4iIiEqUtrY2Zs2ahZ9++gn//PNPodtcu3YN7dq1Q9euXREbG4vNmzfjxIkT8PX1BQC0bNkSFy9exN27dwEAYWFhKF++PI4ePQoAyMnJQUREBFq1aqV2zmHDhiErKwvHjh1DXFwc5syZAyMjIwBAWloaPvvsM7i5ueHMmTPYv38/UlNT8dVXX6m8R0hICJRKJcLDw7F8+XL8/vvvWLBgAVasWIGEhATs3LkTNWvWVDvju+AFGkRERFTiOnfujDp16iAgIACrV68usP77779H7969MWrUKACAs7MzFi9ejJYtW2LZsmVwdXWFubk5wsLC0K1bNxw9ehRjx47FokWLAACnT59GTk4OPv30U7UzJicno2vXrmIZc3R0FNctWbIEbm5umDVrlrhszZo1sLW1xZUrV1ClShUx99y5c8Vt9u3bB2tra7i7u0NXVxd2dnZo2LCh2hnfBY/sERERkSTmzJmDkJAQXLp0qcC6mJgYBAcHw8jISHx4enoiLy8PiYmJUCgUaNGiBY4ePYq0tDRcvHgR3333HbKyshAfH4+wsDA0aNAAZcqUUTvfiBEjMGPGDDRt2hQBAQGIjY1VyXfkyBGVfNWqVQPw4qhkvnr16qm855dffomnT5/C0dERgwcPxo4dO/D8+XO1M74Llj0iIiKSRIsWLeDp6YlJkyYVWJeZmYlvvvkG0dHR4iMmJgYJCQlwcnIC8GJM3NGjR3H8+HG4ubnB2NhYLIBhYWFo2bLlaz9bS+tFBRIEQVyWk5Ojss2gQYNw/fp19OnTB3Fxcahfvz5++uknMV/Hjh1V8kVHRyMhIQEtWrQQ38PQ0FDlPW1tbXH58mX8/PPPMDAwwHfffYcWLVoU+OzixLJHREREkpk9ezb27NmDiIgIleV169bFxYsXUbly5QIPpVIJ4L9xe1u3bhXH5rVq1QqHDh1CeHj4G8frWVhYAABu374tLouOji6wna2tLb799lts374dY8eOxapVq8R8Fy5cgL29fYF8rxa8VxkYGKBjx45YvHgxjh49ioiICMTFxb3tW6U2lj0iIiKSTM2aNdG7d28sXrxYZfnEiRNx8uRJ+Pr6ikfMdu3aJV6gAQC1atWCmZkZNmzYoFL2du7ciaysLDRt2vS1n1u5cmXY2toiMDAQCQkJ2LdvH+bNm6eyzahRo3DgwAEkJiYiKioKR44cgYuLC4AXF288ePAAPXv2RGRkJK5du4YDBw6gf//+yM3Nfe3nBgcHY/Xq1Th//jyuX7+OX3/9FQYGBqhUqdL7fuveGS/QICIikhMNvKNFUFAQNm/erLKsVq1aCAsLw+TJk9G8eXMIggAnJyd0795d3EahUKB58+bYt28fmjVrJr7O2NgYVatWfeMRNl1dXWzcuBFDhw5FrVq10KBBA8yYMQNffvmluE1ubi6GDRuGf/75B8bGxmjXrh0WLFgAALCxsUF4eDgmTpwIDw8PZGVloVKlSmjXrp14irgwpqammD17NsaMGYPc3FzUrFkTe/bsQbly5dT63r0LhfDyyWpSW0ZGBkxMTJCeng5jY+P3eq293773/rwk/V7v/RoAGvlLgIiICnr27BkSExPh4OAAfX19qePQB/Kmn/O7dg+exiUiIiKSMZY9IiIiIhlj2SMiIiKSMZY9IiIiIhlj2SMiItJgeXl5UkegD6g4fr6ceoWIiEgDKZVKaGlp4d9//4WFhQWUSiUUCoXUsaiYCIKA7Oxs3L17F1paWuJE0upg2SMiItJAWlpacHBwwO3bt/Hvv/9KHYc+kDJlysDOzu6Nc/e9DcseERGRhlIqlbCzs8Pz58/feNcG0kza2trQ0dEp8hFblj0iIiINplAooKurC11dXamjUCnFCzSIiIiIZIxlj4iIiEjGWPaIiIiIZIxlj4iIiEjGWPaIiIiIZIxlj4iIiEjGWPaIiIiIZEzSsvf999+jQYMGKFu2LCwtLeHt7Y3Lly+rbPPs2TMMGzYM5cqVg5GREbp27YrU1FSVbZKTk+Hl5YUyZcrA0tIS48ePx/Pnz1W2OXr0KOrWrQs9PT1UrlwZwcHBBfIsXboU9vb20NfXR6NGjXD69Oli32ciIiKikiRp2QsLC8OwYcNw6tQpHDx4EDk5OfDw8MDjx4/FbUaPHo09e/Zg69atCAsLw7///osuXbqI63Nzc+Hl5YXs7GycPHkSISEhCA4Ohr+/v7hNYmIivLy80Lp1a0RHR2PUqFEYNGgQDhw4IG6zefNmjBkzBgEBAYiKikLt2rXh6emJO3fulMw3g4iIiOgDUAiCIEgdIt/du3dhaWmJsLAwtGjRAunp6bCwsMCGDRvQrVs3AEB8fDxcXFwQERGBxo0b488//8Tnn3+Of//9F1ZWVgCA5cuXY+LEibh79y6USiUmTpyIffv24fz58+Jn9ejRA2lpadi/fz8AoFGjRmjQoAGWLFkCAMjLy4OtrS2GDx8OPz+/t2bPyMiAiYkJ0tPTYWxs/F77be+37722B4Ak/V7v/RoAQGC6eq8jIiKiUuVdu0epGrOXnv6iiJibmwMAzp49i5ycHLi7u4vbVKtWDXZ2doiIiAAAREREoGbNmmLRAwBPT09kZGTgwoUL4jYvv0f+NvnvkZ2djbNnz6pso6WlBXd3d3GbV2VlZSEjI0PlQURERFTalJqyl5eXh1GjRqFp06ZwdXUFAKSkpECpVMLU1FRlWysrK6SkpIjbvFz08tfnr3vTNhkZGXj69Cnu3buH3NzcQrfJf49Xff/99zAxMREftra26u04ERER0QdUasresGHDcP78eWzatEnqKO9k0qRJSE9PFx83b96UOhIRERFRATpSBwAAX19f7N27F8eOHUPFihXF5dbW1sjOzkZaWprK0b3U1FRYW1uL27x61Wz+1bovb/PqFbypqakwNjaGgYEBtLW1oa2tXeg2+e/xKj09Pejp6am3w0REREQlRNIje4IgwNfXFzt27MDhw4fh4OCgsr5evXrQ1dVFaGiouOzy5ctITk5GkyZNAABNmjRBXFycylWzBw8ehLGxMapXry5u8/J75G+T/x5KpRL16tVT2SYvLw+hoaHiNkRERESaSNIje8OGDcOGDRuwa9culC1bVhwfZ2JiAgMDA5iYmGDgwIEYM2YMzM3NYWxsjOHDh6NJkyZo3LgxAMDDwwPVq1dHnz59MHfuXKSkpGDKlCkYNmyYeOTt22+/xZIlSzBhwgQMGDAAhw8fxpYtW7Bv339XwY4ZMwY+Pj6oX78+GjZsiIULF+Lx48fo379/yX9jiIiIiIqJpGVv2bJlAIBWrVqpLF+7di369esHAFiwYAG0tLTQtWtXZGVlwdPTEz///LO4rba2Nvbu3YuhQ4eiSZMmMDQ0hI+PD4KCgsRtHBwcsG/fPowePRqLFi1CxYoV8csvv8DT01Pcpnv37rh79y78/f2RkpKCOnXqYP/+/QUu2iAiIiLSJKVqnj1Nxnn2iIiIqCRp5Dx7RERERFS8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JC17x44dQ8eOHWFjYwOFQoGdO3eqrO/Xrx8UCoXKo127dirbPHjwAL1794axsTFMTU0xcOBAZGZmqmwTGxuL5s2bQ19fH7a2tpg7d26BLFu3bkW1atWgr6+PmjVr4o8//ij2/SUiIiIqaZKWvcePH6N27dpYunTpa7dp164dbt++LT42btyosr537964cOECDh48iL179+LYsWMYMmSIuD4jIwMeHh6oVKkSzp49ix9++AGBgYFYuXKluM3JkyfRs2dPDBw4EOfOnYO3tze8vb1x/vz54t9pIiIiohKkEARBkDoEACgUCuzYsQPe3t7isn79+iEtLa3AEb98ly5dQvXq1REZGYn69esDAPbv348OHTrgn3/+gY2NDZYtW4bJkycjJSUFSqUSAODn54edO3ciPj4eANC9e3c8fvwYe/fuFd+7cePGqFOnDpYvX17oZ2dlZSErK0t8npGRAVtbW6Snp8PY2Pi99t3eb997bQ8ASfq93vs1AIDAdPVeR0RERKVKRkYGTExM3to9Sv2YvaNHj8LS0hJVq1bF0KFDcf/+fXFdREQETE1NxaIHAO7u7tDS0sLff/8tbtOiRQux6AGAp6cnLl++jIcPH4rbuLu7q3yup6cnIiIiXpvr+++/h4mJifiwtbUtlv0lIiIiKk6luuy1a9cO69atQ2hoKObMmYOwsDC0b98eubm5AICUlBRYWlqqvEZHRwfm5uZISUkRt7GyslLZJv/527bJX1+YSZMmIT09XXzcvHmzaDtLRERE9AHoSB3gTXr06CF+XbNmTdSqVQtOTk44evQo2rRpI2EyQE9PD3p6epJmICIiInqbUn1k71WOjo4oX748rl69CgCwtrbGnTt3VLZ5/vw5Hjx4AGtra3Gb1NRUlW3yn79tm/z1RERERJpKo8reP//8g/v376NChQoAgCZNmiAtLQ1nz54Vtzl8+DDy8vLQqFEjcZtjx44hJydH3ObgwYOoWrUqzMzMxG1CQ0NVPuvgwYNo0qTJh94lIiIiog9K0rKXmZmJ6OhoREdHAwASExMRHR2N5ORkZGZmYvz48Th16hSSkpIQGhqKL774ApUrV4anpycAwMXFBe3atcPgwYNx+vRphIeHw9fXFz169ICNjQ0AoFevXlAqlRg4cCAuXLiAzZs3Y9GiRRgzZoyYY+TIkdi/fz/mzZuH+Ph4BAYG4syZM/D19S3x7wkRERFRcZK07J05cwZubm5wc3MDAIwZMwZubm7w9/eHtrY2YmNj0alTJ1SpUgUDBw5EvXr1cPz4cZWxcr/99huqVauGNm3aoEOHDmjWrJnKHHomJib466+/kJiYiHr16mHs2LHw9/dXmYvv008/xYYNG7By5UrUrl0b27Ztw86dO+Hq6lpy3wwiIiKiD6DUzLOn6d51rpvCcJ49IiIiel+ymWePiIiIiNTHskdEREQkYyx7RERERDLGskdEREQkYyx7RERERDLGskdEREQkYyx7RERERDLGskdEREQkYyx7RERERDLGskdEREQkYyx7RERERDLGskdEREQkYyx7RERERDLGskdEREQkYyx7RERERDLGskdEREQkYyx7RERERDLGskdEREQkYyx7RERERDLGskdEREQkYyx7RERERDLGskdEREQkYyx7RERERDLGskdEREQkY2qVvZs3b+Kff/4Rn58+fRqjRo3CypUriy0YERERERWdWmWvV69eOHLkCAAgJSUFbdu2xenTpzF58mQEBQUVa0AiIiIiUp9aZe/8+fNo2LAhAGDLli1wdXXFyZMn8dtvvyE4OLg48xERERFREahV9nJycqCnpwcAOHToEDp16gQAqFatGm7fvl186YiIiIioSNQqezVq1MDy5ctx/PhxHDx4EO3atQMA/PvvvyhXrlyxBiQiIiIi9alV9ubMmYMVK1agVatW6NmzJ2rXrg0A2L17t3h6l4iIiIikp/O+LxAEAY6OjkhOTsbz589hZmYmrhsyZAjKlClTrAGJiIiISH3vfWRPEARUrlwZKSkpKkUPAOzt7WFpaVls4YiIiIioaN677GlpacHZ2Rn379//EHmIiIiIqBipNWZv9uzZGD9+PM6fP1/ceYiIiIioGL33mD0A6Nu3L548eYLatWtDqVTCwMBAZf2DBw+KJRwRERERFY1aZW/hwoXFHIOIiIiIPgS1yp6Pj09x5yAiIiKiD0CtMXsAcO3aNUyZMgU9e/bEnTt3AAB//vknLly4UGzhiIiIiKho1Cp7YWFhqFmzJv7++29s374dmZmZAICYmBgEBAQUa0AiIiIiUp9aZc/Pzw8zZszAwYMHoVQqxeWfffYZTp06VWzhiIiIiKho1Cp7cXFx6Ny5c4HllpaWuHfvXpFDEREREVHxUKvsmZqa4vbt2wWWnzt3Dp988kmRQxERERFR8VCr7PXo0QMTJ05ESkoKFAoF8vLyEB4ejnHjxqFv377FnZGIiIiI1KRW2Zs1axaqVasGW1tbZGZmonr16mjRogU+/fRTTJkypbgzEhEREZGa1JpnT6lUYtWqVfD390dcXBwyMzPh5uYGZ2fn4s5HREREREWgVtnLZ2trC1tbW+Tm5iIuLg4PHz6EmZlZcWUjIiIioiJS6zTuqFGjsHr1agBAbm4uWrZsibp168LW1hZHjx4tznxEREREVARqlb1t27ahdu3aAIA9e/bg+vXriI+Px+jRozF58uRiDUhERERE6lOr7N27dw/W1tYAgD/++ANfffUVqlSpggEDBiAuLq5YAxIRERGR+tQqe1ZWVrh48SJyc3Oxf/9+tG3bFgDw5MkTaGtrF2tAIiIiIlKfWhdo9O/fH1999RUqVKgAhUIBd3d3AMDff/+NatWqFWtAIiIiIlKfWmUvMDAQNWvWRHJyMr788kvo6ekBALS1tTFp0qRiDUhERERE6lOr7AUFBYlfr1mzRmXdjRs30KlTp6KlIiIiIqJioVbZ27Fjh8rznJwcJCYmQkdHB05OTvD39y+WcERERERUNGqVvXPnzhVYlpGRgX79+qFz585FDkVERERExUOtq3ELY2xsjGnTpmHq1KnF9ZZEREREVETFVvYAID09Henp6cX5lkRERERUBGqdxl28eLHKc0EQcPv2baxfvx7t27cvlmBEREREVHRqlb0FCxaoPNfS0oKFhQV8fHw49QoRERFRKaJW2UtMTCzuHERERET0ARTrmD0iIiIiKl1Y9oiIiIhkjGWPiIiISMZY9oiIiIhkjGWPiIiISMZY9oiIiIhkjGWPiIiISMZY9oiIiIhkjGWPiIiISMYkLXvHjh1Dx44dYWNjA4VCgZ07d6qsFwQB/v7+qFChAgwMDODu7o6EhASVbR48eIDevXvD2NgYpqamGDhwIDIzM1W2iY2NRfPmzaGvrw9bW1vMnTu3QJatW7eiWrVq0NfXR82aNfHHH38U+/4SERERlTRJy97jx49Ru3ZtLF26tND1c+fOxeLFi7F8+XL8/fffMDQ0hKenJ549eyZu07t3b1y4cAEHDx7E3r17cezYMQwZMkRcn5GRAQ8PD1SqVAlnz57FDz/8gMDAQKxcuVLc5uTJk+jZsycGDhyIc+fOwdvbG97e3jh//vyH23kiIiKiEqAQBEGQOgQAKBQK7NixA97e3gBeHNWzsbHB2LFjMW7cOABAeno6rKysEBwcjB49euDSpUuoXr06IiMjUb9+fQDA/v370aFDB/zzzz+wsbHBsmXLMHnyZKSkpECpVAIA/Pz8sHPnTsTHxwMAunfvjsePH2Pv3r1insaNG6NOnTpYvnx5oXmzsrKQlZUlPs/IyICtrS3S09NhbGz8Xvtu77fvvbYHgCT9Xu/9GgBAYLp6ryMiIqJSJSMjAyYmJm/tHqV2zF5iYiJSUlLg7u4uLjMxMUGjRo0QEREBAIiIiICpqalY9ADA3d0dWlpa+Pvvv8VtWrRoIRY9APD09MTly5fx8OFDcZuXPyd/m/zPKcz3338PExMT8WFra1v0nSYiIiIqZqW27KWkpAAArKysVJZbWVmJ61JSUmBpaamyXkdHB+bm5irbFPYeL3/G67bJX1+YSZMmIT09XXzcvHnzfXeRiIiI6IPTkTqAptLT04Oenp7UMYiIiIjeqNQe2bO2tgYApKamqixPTU0V11lbW+POnTsq658/f44HDx6obFPYe7z8Ga/bJn89ERERkaYqtWXPwcEB1tbWCA0NFZdlZGTg77//RpMmTQAATZo0QVpaGs6ePStuc/jwYeTl5aFRo0biNseOHUNOTo64zcGDB1G1alWYmZmJ27z8Ofnb5H8OERERkaaStOxlZmYiOjoa0dHRAF5clBEdHY3k5GQoFAqMGjUKM2bMwO7duxEXF4e+ffvCxsZGvGLXxcUF7dq1w+DBg3H69GmEh4fD19cXPXr0gI2NDQCgV69eUCqVGDhwIC5cuIDNmzdj0aJFGDNmjJhj5MiR2L9/P+bNm4f4+HgEBgbizJkz8PX1LelvCREREVGxknTM3pkzZ9C6dWvxeX4B8/HxQXBwMCZMmIDHjx9jyJAhSEtLQ7NmzbB//37o6+uLr/ntt9/g6+uLNm3aQEtLC127dsXixYvF9SYmJvjrr78wbNgw1KtXD+XLl4e/v7/KXHyffvopNmzYgClTpuB///sfnJ2dsXPnTri6upbAd4GIiIjowyk18+xpuned66YwnGePiIiI3pfGz7NHREREREXH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yx7RERERDLGskdEREQkY6W67AUGBkKhUKg8qlWrJq5/9uwZhg0bhnLlysHIyAhdu3ZFamqqynskJyfDy8sLZcqUgaWlJcaPH4/nz5+rbHP06FHUrVsXenp6qFy5MoKDg0ti94iIiIg+uFJd9gCgRo0auH37tvg4ceKEuG706NHYs2cPtm7dirCwMPz777/o0qWLuD43NxdeXl7Izs7GyZMnERISguDgYPj7+4vbJCYmwsvLC61bt0Z0dDRGjRqFQYMG4cCBAyW6n0REREQfgo7UAd5GR0cH1tbWBZanp6dj9erV2LBhAz777DMAwNq1a+Hi4oJTp06hcePG+Ouvv3Dx4kUcOnQIVlZWqFOnDqZPn46JEyciMDAQSqUSy5cvh4ODA+bNmwcAcHFxwYkTJ7BgwQJ4enqW6L4SERERFbdSf2QvISEBNjY2cHR0RO/evZGcnAwAOHv2LHJycuDu7i5uW61aNdjZ2SEiIgIAEBERgZo1a8LKykrcxtPTExkZGbhw4YK4zcvvkb9N/nu8TlZWFjIyMlQeRERERKVNqS57jRo1QnBwMPbv349ly5YhMTERzZs3x6NHj5CSkgKlUglTU1OV11hZWSElJQUAkJKSolL08tfnr3vTNhkZGXj69Olrs33//fcwMTERH7a2tkXdXSIiIqJiV6pP47Zv3178ulatWmjUqBEqVaqELVu2wMDAQMJkwKRJkzBmzBjxeUZGBgsfERERlTql+sjeq0xNTVGlShVcvXoV1tbWyM7ORlpamso2qamp4hg/a2vrAlfn5j9/2zbGxsZvLJR6enowNjZWeRARERGVNhpV9jIzM3Ht2jVUqFAB9erVg66uLkJDQ8X1ly9fRnJyMpo0aQIAaNKkCeLi4nDnzh1xm4MHD8LY2BjVq1cXt3n5PfK3yX8PIiIiIk1WqsveuHHjEBYWhqSkJJw8eRKdO3eGtrY2evbsCRMTEwwcOBBjxozBkSNHcPbsWfTv3x9NmjRB48aNAQAeHh6oXr06+vTpg5iYGBw4cABTpkzBsGHDoKenBwD49ttvcf36dUyYMAHx8fH4+eefsWXLFowePVrKXSciIiIqFqV6zN4///yDnj174v79+7CwsECzZs1w6tQpWFhYAAAWLFgALS0tdO3aFVlZWfD09MTPP/8svl5bWxt79+7F0KFD0aRJExgaGsLHxwdBQUHiNg4ODti3bx9Gjx6NRYsWoWLFivjll1847QoRERHJgkIQBEHqEHKQkZEBExMTpKenv/f4PXu/fe/9eUn6vd77NQCAwHT1XkdERESlyrt2j1J9GpeIiIiIioZ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WPaIiIiIZIxlj4iIiEjGdKQOQPJl77dPrdclzfYq5iREREQfL5a9VyxduhQ//PADUlJSULt2bfz0009o2LCh1LE+LoEmarwmvfhzEBERyQBP475k8+bNGDNmDAICAhAVFYXatWvD09MTd+7ckToaERERkVp4ZO8l8+fPx+DBg9G/f38AwPLly7Fv3z6sWbMGfn5+KttmZWUhKytLfJ6e/uLIUkZGxnt/bl7Wk/d+TYZCeO/XvHjh++dTlzr7Bai5byW4X0RERKVBfucQhDf/u6kQ3rbFRyI7OxtlypTBtm3b4O3tLS738fFBWloadu3apbJ9YGAgpk2bVsIpiYiIiFTdvHkTFStWfO16Htn7f/fu3UNubi6srKxUlltZWSE+Pr7A9pMmTcKYMWPE53l5eXjw4AHKlSsHhULxQbNmZGTA1tYWN2/ehLGx8Qf9rJIm133jfmkWue4XIN99435pFrnuF1Cy+yYIAh49egQbG5s3bseypyY9PT3o6empLDM1NS3RDMbGxrL7P0k+ue4b90uzyHW/APnuG/dLs8h1v4CS2zcTk7df1MgLNP5f+fLloa2tjdTUVJXlqampsLa2ligVERERUdGw7P0/pVKJevXqITQ0VFyWl5eH0NBQNGnSRMJkREREROrjadyXjBkzBj4+Pqhfvz4aNmyIhQsX4vHjx+LVuaWFnp4eAgICCpxGlgO57hv3S7PIdb8A+e4b90uzyHW/gNK5b7wa9xVLliwRJ1WuU6cOFi9ejEaNGkkdi4iIiEgtLHtEREREMsYxe0REREQyxrJHREREJGMse0REREQyxrJHREREJGOceoVKlYyMDBw+fBhVq1aFi4uL1HHoI3Pnzh3cuXMHeXl5Kstr1aolUSIioqLj1bgkqa+++gotWrSAr68vnj59itq1ayMpKQmCIGDTpk3o2rWr1BHpJZcuXcKmTZtw/Phx3LhxA0+ePIGFhQXc3Nzg6emJrl27lqq5pd7V2bNn4ePjg0uXLiH/V6JCoYAgCFAoFMjNzZU4YdGkpaVh27ZtuHbtGsaPHw9zc3NERUXBysoKn3zyidTx3ltubi6Cg4MRGhpaaDk/fPiwRMnoY3TkyBG0bt1a6hhvxLJHkrK2tsaBAwdQu3ZtbNiwAQEBAYiJiUFISAhWrlyJc+fOSR1Rbbm5uViwYAG2bNmC5ORkZGdnq6x/8OCBRMneX1RUFCZMmIATJ06gadOmaNiwIWxsbGBgYIAHDx7g/PnzOH78ODIyMjBhwgSMGjVKo0pf7dq14eTkhIkTJ8LKygoKhUJlfaVKlSRKVnSxsbFwd3eHiYkJkpKScPnyZTg6OmLKlClITk7GunXrpI743nx9fREcHAwvLy9UqFChwM9rwYIFEiUrPhcvXiz090anTp0kSkSvo6enh4oVK6J///7w8fGBra2t1JEKEkijbN26Vfjyyy+FRo0aCW5ubioPTaSvry8kJycLgiAIffr0ESZOnCgIgiDcuHFDMDQ0lDJakU2dOlWoUKGC8OOPPwr6+vrC9OnThYEDBwrlypUTFi1aJHW892Jvby8sXbpUePjw4Ru3O3nypNC9e3dh5syZJROsmBgZGQkJCQlSx/gg2rRpI4wfP14QhBf7ee3aNUEQBCE8PFyoVKmShMnUV65cOWHfvn1Sx/ggrl27JtSqVUtQKBSClpaWoFAoxK+1tLSkjqcWU1NTwczM7J0emuju3bvC/Pnzhdq1aws6OjqCh4eHsHnzZiErK0vqaCKO2dMgixcvxuTJk9GvXz/s2rUL/fv3x7Vr1xAZGYlhw4ZJHU8ttra2iIiIgLm5Ofbv349NmzYBAB4+fAh9fX2J0xXNb7/9hlWrVsHLywuBgYHo2bMnnJycUKtWLZw6dQojRoyQOuI7u3LlCnR1dd+6XZMmTdCkSRPk5OSUQKri06ZNG8TExKBy5cpSRyl2kZGRWLFiRYHln3zyCVJSUiRIVHRKpVKWPysAGDlyJBwcHBAaGgoHBwecPn0a9+/fx9ixY/Hjjz9KHU8tCxculDrCB1W+fHmMHj0ao0ePRlRUFNauXYvvvvsO3333HXr16oWBAweidu3a0oaUum3Su6tataqwYcMGQRBU/0KfOnWqMGzYMCmjqW3p0qWCjo6OYGpqKtSqVUvIzc0VBEEQFi9eLLRq1UridEVTpkwZ4caNG4IgCIK1tbVw9uxZQRBe/OVubGwsZbQiCQkJEZ49e1ZgeVZWlhASEiJBoqK7e/eu0KFDByEwMFDYtm2bsGvXLpWHJrOwsBCioqIEQVD9vfHXX38JFStWlDKa2n788Ufhu+++E/Ly8qSOUuzKlSsnxMTECIIgCMbGxkJ8fLwgCIIQGhoq1KlTR8po9I5u3bolBAQECHp6eoKhoaGgra0tNGvWTDh//rxkmVj2NIiBgYGQlJQkCMKLX+DR0dGCIAjClStXBHNzcymjFUlkZKSwfft24dGjR+KyvXv3CidOnJAwVdFVqVJFOHXqlCAIgtC0aVPh+++/FwRBEDZt2iRYWFhIGa1ItLS0hNTU1ALL7927p7GnmXbv3i2YmJiIp8xefmjqPuUbOHCg4O3tLWRnZwtGRkbC9evXhRs3bghubm7CyJEjpY6nFm9vb8HExERwcHAQPv/8c6Fz584qD01mamoqXL9+XRAEQXB0dBQOHz4sCIIgXL16VTAwMJAyWrF7+vSpkJ6ervLQVNnZ2cLWrVuF9u3bCzo6OkLjxo2FVatWCZmZmUJiYqLQu3dvwcXFRbJ8nGdPg1hbW4uD+u3s7HDq1CkAQGJiongFoSaqX78+vLy8cOvWLTx//hwA4OXlhaZNm0qcrGg6d+6M0NBQAMDw4cMxdepUODs7o2/fvhgwYIDE6dQn/P8Vqq/6559/YGJiIkGiohs+fDi+/vpr3L59G3l5eSoPTb8Sd968ecjMzISlpSWePn2Kli1bonLlyihbtixmzpwpdTy1mJqaonPnzmjZsiXKly8PExMTlYcmc3V1RUxMDACgUaNGmDt3LsLDwxEUFARHR0eJ0xXd48eP4evrC0tLSxgaGsLMzEzloYmGDx+OChUq4JtvvkGVKlVw7tw5REREYNCgQTA0NIS9vT1+/PFHxMfHS5aRV+NqkEGDBsHW1hYBAQFYunQpxo8fj6ZNm+LMmTPo0qULVq9eLXXE9/bkyRMMHz4cISEhAF6MDXN0dMTw4cPxySefwM/PT+KExSciIgIRERFwdnZGx44dpY7z3tzc3KBQKBATE4MaNWpAR+e/Ib+5ublITExEu3btsGXLFglTqqds2bKIjo6Gk5OT1FE+mPDwcMTExCAzMxN169aFu7u71JGoEAcOHMDjx4/RpUsXXL16FZ9//jmuXLmCcuXKYfPmzfjss8+kjlgkw4YNw5EjRzB9+nT06dMHS5cuxa1bt7BixQrMnj0bvXv3ljrie2vTpg0GDRqELl26vHYWgufPnyM8PBwtW7Ys4XQvsOxpkPwjDfn/yG7atAknT56Es7MzvvnmGyiVSokTvr+RI0ciPDwcCxcuRLt27RAbGwtHR0fs2rULgYGBGj31itxMmzZN/N+xY8fCyMhIXKdUKmFvb4+uXbtq5H+HPj4+aN68OQYNGiR1lGKVk5MDAwMDREdHw9XVVeo4pKYHDx7AzMys0CPqmsbOzg7r1q1Dq1atYGxsjKioKFSuXBnr16/Hxo0b8ccff0gdUZZ4Na4G0dLSgpbWf2fee/TogR49ekiYqOh27tyJzZs3o3Hjxiq/yGrUqIFr165JmEw9u3fvfudtNW2+rICAAACAvb09unfvrvFXS7+sSpUqmDRpEk6cOIGaNWsWuPJYk66cfpmuri7s7Ow0/lR0YbZt2/baOSyjoqIkSvVhmJubSx2h2Dx48EA8HW1sbCwOTWrWrBmGDh0qZbQiSUhIwJEjRwqd5Nvf31+iVP9h2SvlYmNj4erqCi0tLcTGxr5xW028pdPdu3dhaWlZYPnjx4818q9Yb29vlef5d2F4dRkAjf0H2MfHB2lpafj1119lc0eGX375BUZGRggLC0NYWJjKOoVCobFlDwAmT56M//3vf1i/fr1sSoPcpqHq0qULgoODYWxsjC5durxx2+3bt5dQqg/D0dERiYmJsLOzQ7Vq1bBlyxY0bNgQe/bsgampqdTx1LJq1SoMHToU5cuXh7W1tcq/XQqFgmWP3q5OnTpISUmBpaUl6tSpU2h5AKCxt3SqX78+9u3bh+HDhwP4rwj98ssvaNKkiZTR1PLyX3SHDh3CxIkTMWvWLHFfIiIiMGXKFMyaNUuqiEX26h0ZBg8eDHNzc2zfvl1j78iQmJgodYQPZsmSJbh69SpsbGxQqVIlGBoaqqzXxKNgP//8M1auXImePXsiODgYEyZMgKOjI/z9/TXqzjT5TExMxN99mn6Bydv0798fMTExaNmyJfz8/NCxY0csWbIEOTk5mD9/vtTx1DJjxgzMnDkTEydOlDrKa3HMXil348YN2NnZQaFQ4MaNG2/cVhNv6XTixAm0b98eX3/9NYKDg/HNN9/g4sWLOHnyJMLCwlCvXj2pI6rN1dUVy5cvR7NmzVSWHz9+HEOGDMGlS5ckSlY0bdq0Qb169TB37lyULVsWMTExcHR0xMmTJ9GrVy8kJSVJHbFIhJfujSsH+WMtXyf/9LwmKVOmDC5duoRKlSrB0tISBw8eRO3atZGQkIDGjRvj/v37Ukekd5SUlCSO29PEs1PAi9PR0dHRpfpqaR7ZK+VeLnCaWObeplmzZoiOjsbs2bNRs2ZN/PXXX6hbty4iIiJQs2ZNqeMVybVr1wo9LZF/RExTnTlzBitXriywXJPvyAAA69atww8//ICEhAQAL8bxjR8/Hn369JE4WdFoYpl7m/xpqCpVqiROQ1W7dm2Nn4bqY2Rvbw97e3upYxTJl19+ib/++gvffvut1FFei2WvlJPzgP98Tk5OWLVqldQxil2DBg0wZswYrF+/HlZWVgCA1NRUjB8/Hg0bNpQ4nfr09PSQkZFRYPmVK1dgYWEhQaKimz9/PqZOnQpfX19xfscTJ07g22+/xb179zB69GiJExbd2bNnxaPJNWrUgJubm8SJ1PfZZ59h9+7dcHNzQ//+/TF69Ghs27ZNnIZK0+RPa/QuNPG0+6tCQ0OxYMEC8b9HFxcXjBo1SmOnA6pcuTKmTp2KU6dOldoLvHgat5R7+epboOCA/5d/QWjimD1tbW3cvn27wEUa9+/fh6WlpUbuU76rV6+ic+fOuHLlCmxtbQEAN2/ehLOzM3bu3Kmx9/YcNGgQ7t+/jy1btsDc3ByxsbHQ1taGt7c3WrRooZH3wXRwcMC0adPQt29fleUhISEIDAzU6DF9d+7cQY8ePXD06FHxSHNaWhpat26NTZs2aWRBl9s0VG871f4yTT9S+/PPP2PkyJHo1q2bOJb51KlT2LZtGxYsWKCRF9g4ODi8dp1CocD169dLMM1rSHDXDlLTwYMHhbp16wr79+8Xby2zf/9+oX79+sJff/0ldTy1KBSKQm+9devWLUFfX1+CRMUrLy9POHDggLBo0SJh0aJFwl9//aXx9/NMS0sT3N3dBVNTU0FbW1uwtbUVdHV1hRYtWgiZmZlSx1OLnp6ekJCQUGD5lStXBD09PQkSFZ+vvvpKqF+/vnDx4kVx2YULF4T69esLPXr0kDAZfYw++eQT4aeffiqwfMmSJYKNjY0EiT4OPLKnQeQ04H/x4sUAgNGjR2P69OkqE/Tm5ubi2LFjSEpK4qTKpZic7sjg6uqKXr164X//+5/K8hkzZmDz5s2Ii4uTKFnRmZiY4NChQ2jQoIHK8tOnT8PDwwNpaWnSBCuihw8fYvXq1eLvverVq6N///6ymV5GroyMjBAdHV3gzEZCQgLc3NyQmZkpUTJ545g9DSKnAf8LFiwA8OLKx+XLl0NbW1tcl383huXLl0sVr9g8fvwYYWFhhU78WhrGcRRF06ZNxfFtmloY8k2bNg3du3fHsWPHxH0KDw9HaGioRt7+7WV5eXkFxhABLyZcfnXyV01x7NgxdOrUCcbGxqhfvz6AF39ABgUFYc+ePWjRooXECdWXm5uLBQsWvHbCaE2cWuZlnTp1wo4dOzB+/HiV5bt27cLnn38uUaqi++eff7B79+5Cf2alYkoZiY8s0nto3ry50LZtWyElJUVclpKSInh4eAgtWrSQMJn6WrVqJTx48EDqGB9EVFSUYG1tLRgbGwva2tqChYWFoFAoBENDQ8HBwUHqeGqbPXu2sGnTJvH5l19+KWhpaQk2NjZCdHS0hMmK5syZM0Lv3r2FunXrCnXr1hV69+4tREVFSR2ryDp16iS0aNFCuHXrlrjsn3/+EVq2bCl4e3tLmEx9rq6uwuDBg4Xnz5+Ly54/fy4MGTJEcHV1lTBZ0U2dOlWoUKGC8OOPPwr6+vrC9OnThYEDBwrlypUTFi1aJHW8Ips+fbpgYmIidOjQQZg+fbowffp0wcvLSzA1NRWmT58uDnnRpH09dOiQUKZMGcHV1VXQ0dER6tSpI5iamgomJiZC69atpY4nCIIgsOxpkISEBMHV1VVQKpWCk5OT4OTkJCiVSqFGjRqFjjciabVs2VIYPHiwkJubKxgZGQnXrl0TkpOThRYtWgi///671PHUZm9vL4SHhwuCIAh//fWXYGpqKhw4cEAYOHCg0LZtW4nT0auSk5OFOnXqCLq6uoKjo6Pg6Ogo6OrqCm5ubsLNmzeljqcWfX19IT4+vsDy+Ph4jR/r6+joKOzdu1cQBEEwMjISrl69KgiCICxatEjo2bOnlNGKhb29/Ts9NOkP4gYNGgj+/v6CIAji7/pHjx4JnTp1En7++WeJ073A07gapHLlyoiNjcXBgwcRHx8P4MUl6+7u7ho9AWypP/ytpujoaKxYsQJaWlrQ1tZGVlYWHB0dMXfuXPj4+GjkFBEAkJKSIl5dvHfvXnz11Vfw8PCAvb09GjVqJHG6d1fY9DGvY2xs/AGTfFi2traIiorCoUOHCvze0FR169bFpUuXULVqVZXlly5dQu3atSVKVTxSUlLEOUaNjIyQnp4OAPj8888xdepUKaMVC02+sv11Ll26hI0bNwIAdHR08PTpUxgZGSEoKAhffPFFqbjnL8uehlEoFPDw8ICHh4fUUYpFaGgoOnXqBEdHR8THx8PV1RVJSUkQBAF169aVOl6R6OrqilPnWFpaIjk5GS4uLjAxMcHNmzclTqc+MzMz3Lx5E7a2tti/fz9mzJgB4MX4S02aKsfU1PSd/0jSpP0qjEKhQNu2bdG2bVupoxSLESNGYOTIkbh69SoaN24M4MX0HUuXLsXs2bNV7iOuaXdlqFixIm7fvg07Ozs4OTmJE81HRkZCT09P6njFJjs7G4mJiXBychKn0NFUhoaG4oGKChUq4Nq1a6hRowYA4N69e1JGE2n2d/gjFBoaitDQUNy5c6fA4Oo1a9ZIlEp9kyZNwrhx4zBt2jSULVsWv//+OywtLdG7d2+0a9dO6nhF4ubmhsjISDg7O6Nly5bw9/fHvXv3sH79eri6ukodT21dunRBr1694OzsjPv376N9+/YAgHPnzmnU3IFHjhwRv05KSoKfnx/69eunch/jkJAQfP/991JFLDZym8S2Z8+eAIAJEyYUui5/PlJNvGd4586dERoaikaNGmH48OH4+uuvsXr1aiQnJ8ticu8nT55g+PDhCAkJAfBiMnZHR0cMHz4cn3zyCfz8/CRO+P4aN26MEydOwMXFBR06dMDYsWMRFxeH7du3i3+MSI1Tr2iQadOmISgoCPXr10eFChUKHJXYsWOHRMnUV7ZsWURHR8PJyQlmZmY4ceIEatSogZiYGHzxxRcad5Xxy86cOYNHjx6hdevWuHPnDvr27StO/LpmzRqNPd2Uk5ODRYsW4ebNm+jXr594J4YFCxagbNmyGDRokMQJ31+bNm0waNAgsUTk27BhA1auXImjR49KE6wYyHES27fdJ/xlmn6byVOnTom/Nzp27Ch1nCIbOXIkwsPDsXDhQrRr1w6xsbFwdHTErl27EBgYqJHTbV2/fh2ZmZmoVasWHj9+jLFjx4o/s/nz55eO/wYlHTFI78Xa2lpYt26d1DGKlZWVlTjZq4uLi7Br1y5BEAQhOjpaMDQ0lDIafUQMDAyEK1euFFh++fJlwcDAQIJExYeT2GqO7OxsoX///sL169eljvLB2NnZCREREYIg/HcxgyC8uACxbNmyUkaTNZ7G1SDZ2dn49NNPpY5RrDTh8DfJn62tLVatWoW5c+eqLP/ll1/Ei1E0VVpaWqFDIjw8PDBx4kQJEhWfixcvFnphl6beJ1xXVxe///67LC7EeJ27d+8WuD0m8GJOUk2+0DBfZmZmgSFWpeECL5Y9DTJo0CBs2LBBVr8I5s+fL86YPm3aNGRmZmLz5s3i4W9NlpqainHjxoljLIVXRkxo2lgiOVuwYAG6du2KP//8U7yi+PTp00hISMDvv/8ucbqikeMkttevX0fnzp0RFxencr/w/LKgyf/f8vb2xs6dO2UxPq8w9evXx759+zB8+HAA//3MfvnlF3GYgaZJTEyEr68vjh49imfPnonLhVI0bpRlT4M8e/YMK1euxKFDh1CrVq0Cs+JrYjlydHQUvzY0NJTFXTPy9evXD8nJyZg6dWqhYyyp9OjQoQOuXLmCZcuWidOTdOzYEd9++63GH9mrXr06Zs6ciaNHj6qM2QsPD8fYsWPFWxcCmnNXl5EjR8LBwQGhoaFwcHDA6dOncf/+fYwdOxY//vij1PGKxNnZGUFBQQgPD0e9evVgaGiosl5TfkavM2vWLLRv3x4XL17E8+fPsWjRIly8eBEnT55EWFiY1PHU8vXXX0MQBKxZswZWVlal8nc9L9DQIK1bt37j+pevLtQUjo6OiIyMRLly5VSWp6WloW7durh+/bpEyYqubNmyOH78OOrUqSN1FPqIOTg4vNN2CoVCY/7/Vr58eRw+fBi1atWCiYkJTp8+japVq+Lw4cMYO3asRg7yz/emn5cm/Yze5Nq1a5g9e7bKvbUnTpwozi+oaYyMjHD27NkC8z6WJjyyp0E0scy9TVJSUqGHuLOysnDr1i0JEhUfW1vbAqdu5UCOBf3ledleplAooK+vDzs7O42d40yOk9jm5uaibNmyAF4Uv3///RdVq1ZFpUqVcPnyZYnTFY0cf16vcnJywqpVq6SOUWwaNGiAmzdvsuxR0bzLnRYUCoVGjS3avXu3+PWBAwdgYmIiPs/NzUVoaCjs7e0lSFZ8Fi5cCD8/P6xYsULj9+VlcizoderUEU+9vDr+C3gxcL579+5YsWIF9PX1JclI/3F1dUVMTAwcHBzQqFEjzJ07F0qlEitXrlQZGqKJgoKCMG7cOJQpU0Zl+dOnT/HDDz/A399fomRFo6Wl9dbTmwqFAs+fPy+hRMXnl19+wbfffotbt27B1dW1wBCr0jCxN0/jaoD+/fu/03Zr1679wEmKT/6dJV4eXJ1PV1cX9vb2mDdvnsYOIAde3GniyZMneP78OcqUKVPgF8CDBw8kSqae/ILu7e2NkJCQQgv6wYMHNfLIyq5duzBx4kSMHz8eDRs2BPDiAo158+YhICAAz58/h5+fH7p3766RY8LkdkvCAwcO4PHjx+jSpQsSEhLQsWNHXLlyBeXKlcOmTZvQpk0bqSOqTVtbG7dv3y5wxer9+/dhaWlZKgb7q2PXrl2vXRcREYHFixcjLy9P5QIHTXHq1Cn06tVLZV7Y0jaxN8seScrBwQGRkZEoX7681FGKXf4M8a/j4+NTQkmKh5wLesOGDTF9+nR4enqqLD9w4ACmTp2K06dPY+fOnRg7diyuXbsmUUr1vO2WhIcPH5Y6YrF48OABzMzMSuXg+PehpaWF1NRUWFhYqCw/fPgwunfvjrt370qUrPhdvnwZfn5+2LNnD3r37o2goKDSMQHxe6pevTpcXFwwYcKEQi/QKA37xNO4JCk5j0/RtDL3NvlzR8mxoMfFxRX6C7lSpUqIi4sD8OJU7+3bt0s6WpHJ6ZaE7zKkRUdHB9bW1mjbtq1G3XEiv6gqFApUqVJFpTDk5uYiMzMT3377rYQJi8+///6LgIAAhISEwNPTE9HR0Rp9C8kbN25g9+7dpfp2kSx7JImIiAjcv39f5SjQunXrEBAQgMePH8Pb2xs//fSTxg6Kf9WzZ88KnD4rDRNtqkOOBb1atWqYPXs2Vq5cCaVSCeDFbeFmz56NatWqAQBu3boFKysrKWOq5dKlS9i4cSOAF0Xo6dOnMDIyQlBQEL744gsMHTpU4oTv7uWhA6+Tl5eHhIQE/PLLLxg3bhyCgoJKIFnRLVy4EIIgYMCAAZg2bZrKviqVStjb22vsPHT50tPTMWvWLPz000+oU6cOQkND0bx5c6ljFdlnn32GmJgYlj2iVwUFBaFVq1Zi2YuLi8PAgQPRr18/uLi44IcffoCNjQ0CAwOlDVoEjx8/xsSJE7Flyxbcv3+/wPrSMI5DXWFhYfjxxx9x6dIlAC9OY4wfP15jf3EvXboUnTp1QsWKFcXB1HFxccjNzcXevXsBvJjI97vvvpMyploMDQ3FPzQqVKiAa9euoUaNGgCAe/fuSRntvb3PuOS9e/fiu+++05iyl38mwMHBAU2bNoWOjrz+eZ47dy7mzJkDa2trbNy4EV988YXUkYpNx44dMXr0aMTFxaFmzZoFxmeXhju6cMweSaJChQrYs2cP6tevDwCYPHkywsLCcOLECQDA1q1bERAQgIsXL0oZs0iGDRuGI0eOYPr06ejTpw+WLl2KW7duYcWKFZg9ezZ69+4tdUS1/Prrr+jfvz+6dOmCpk2bAgDCw8OxY8cOBAcHo1evXhInVM+jR4/w22+/4cqVKwCAqlWrolevXuIUH5rK29sbXl5eGDx4MMaNG4ddu3ahX79+2L59O8zMzHDo0CGpI34QaWlpGDBgALZv3y51lPcSFRUFXV1dcc65Xbt2Ye3atahevToCAwPFI8+aRktLCwYGBnB3d4e2tvZrt9O0nxfw33jmwvACDfqo6evrIyEhQbw7QbNmzdC+fXtMnjwZwIvpPWrWrIlHjx5JGbNI7OzssG7dOrRq1QrGxsaIiopC5cqVsX79emzcuBF//PGH1BHV4uLigiFDhhS4ndP8+fOxatUq8WgflQ7Xr19HZmYmatWqhcePH2Ps2LE4efKkeEvC0jB4nP7ToEED+Pn5oWvXrrh+/TqqV6+OLl26IDIyEl5eXli4cKHUEdXSr1+/d7p4RpNmldAkLHskiUqVKmH9+vVo0aIFsrOzYWpqij179ohTJsTFxaFly5YaNz3Jy4yMjHDx4kXY2dmhYsWK2L59Oxo2bIjExETUrFlTvCewptHT08OFCxcKjE+5evUqXF1dNXLqBABISEjAkSNHcOfOnQI3MtfUuc1I85iYmCAqKgpOTk6YM2cODh8+jAMHDiA8PBw9evTAzZs3pY5IL8nJyYGBgUGpv8hEXoMCSGN06NABfn5+mDNnDnbu3IkyZcqojPeKjY2Fk5OThAmLztHREYmJibCzs0O1atWwZcsWNGzYEHv27IGpqanU8dRma2uL0NDQAmXv0KFDGnsf2VWrVmHo0KEoX748rK2tVY5AKBQKlj0qMYIgiH9sHDp0SBzXbGtrq3FjLD8Gurq6sLOzKxWnat+EZY8kMX36dHTp0gUtW7aEkZERQkJCVMairFmzBh4eHhImLLr+/fsjJiYGLVu2hJ+fHzp27IglS5YgOzsbCxYskDqe2saOHYsRI0YgOjoan376KYAXY/aCg4OxaNEiidOpZ8aMGZg5cyYmTpwodZRi97q55/JvBVe5cmX069fvnSdvpw+rfv36mDFjBtzd3REWFoZly5YBeHEVvCZeDf4xmDx5Mv73v/9h/fr1MDc3lzpOoXgalySVnp4OIyOjAgN2Hzx4ACMjI40djFyYGzdu4OzZs3B2dtbYG37n27FjB+bNmyeOz3NxccH48eM19go7Y2NjREdHa/yttgqzYMECzJw5E+3bt1e5O8j+/fsxevRoJCYmYv369fjpp58wePBgidNSbGwsevfujeTkZIwZMwYBAQEAgOHDh+P+/fvYsGGDxAnpVW5ubrh69SpycnJQqVIlGBoaqqyPioqSKNl/WPaIitnhw4fh6+uLU6dOFZhLLz09HZ9++imWL1+usdOUyNHAgQPRoEED2Uxa+7KuXbuibdu2BfZtxYoV+Ouvv/D777/jp59+wsqVK8UJpKn0efbsGbS1tQtM60HSmzZt2hvX5xd2KbHsERWzTp06oXXr1gWuVs23ePFiHDlyBDt27CjhZMUrOzu70IsZ7OzsJEqkvu+//x7z58+Hl5dXofNkjRgxQqJkRWdkZITo6OhCL6ipU6cOMjMzce3aNfFqXSKSH5Y9omJWqVIl7N+/Hy4uLoWuj4+Ph4eHB5KTk0s4WfFISEjAgAEDcPLkSZXlpemm3+/LwcHhtesUCgWuX79egmmKl52dHUaPHl3gj48FCxZgwYIFSE5ORmxsLDw8PJCSkiJRSsqnpaX1xilKNPH/Xx+DtLQ0bNu2DdeuXcP48eNhbm6OqKgoWFlZ4ZNPPpE6Hi/QICpuqampbzzVoqOjo9E3M+/Xrx90dHSwd+9eVKhQQeNvPA/I8xZw+aZOnYqhQ4fiyJEj4pi9yMhI/PHHH1i+fDkA4ODBg2jZsqWUMen/vXrEPycnB+fOnUNISMhbTxeSNGJjY+Hu7g4TExMkJSVh8ODBMDc3x/bt25GcnIx169ZJHZFH9oiKm5OTE+bNmwdvb+9C12/fvh3jxo3T2KNFhoaGOHv2rHjPWCr9wsPDsWTJEly+fBnAi7uDDB8+XLyamkq/DRs2YPPmzdi1a5fUUegV7u7uqFu3LubOnYuyZcsiJiYGjo6OOHnyJHr16oWkpCSpI/LIHpW83bt3v/O2peGegu+rQ4cOmDp1Ktq1awd9fX2VdU+fPkVAQIA4d5Ymql69uizm+xozZgymT58OQ0NDjBkz5o3bzp8/v4RSfRhNmzYVb21Hmqlx48YYMmSI1DGoEJGRkVixYkWB5Z988kmpGRrBskcl7tUjXgqFAi8fYH75tKAmjk+ZMmUKtm/fjipVqsDX1xdVq1YF8GKs3tKlS5GbmyveFk4TzZkzBxMmTMCsWbMKvZjh1SuQS6tz584hJydH/FrO8vLycPXq1UIvqGnRooVEqehdPX36FIsXLy4VY7+oID09PWRkZBRYfuXKFVhYWEiQqCCexiVJHTp0CBMnTsSsWbPQpEkTAEBERASmTJmCWbNmoW3bthInVM+NGzcwdOhQHDhwQCyyCoUCnp6eWLp06RsvCCjt8m/6/epYPU2+QONNHj16hLJly0odQ22nTp1Cr169cOPGDbz6616OPy9N9+ok2IIg4NGjRzAwMMBvv/2mkWc75G7QoEG4f/8+tmzZAnNzc8TGxkJbWxve3t5o0aJFqbifMcseScrV1RXLly9Hs2bNVJYfP34cQ4YMESft1VQPHz7E1atXIQgCnJ2dYWZmJnWkIgsLC3vjek0a6L9gwYLXTpEDvCh67dq1Q3h4eAmmKl516tRBlSpVMG3atEIvqDExMZEoGRUmJCRE5bmWlhYsLCzQqFEj3Lp1q1Tff/VjlZ6ejm7duuHMmTN49OgRbGxskJKSgsaNG+PPP/8sMMmyFFj2SFIGBgaIjIws8AssNjYWjRo1wtOnTyVKRh8DAwMDrFixAn379i2wLjMzE56enrh//z7i4+MlSFc8DA0NERMTU2CePdIMjx49wsaNG7F69WqcOXOGR2JLsfDwcMTExCAzMxN169aFu7u71JFEWlIHoI9bgwYNMGbMGKSmporLUlNTMX78eHGaCJLe+84JeOvWrQ+UpHitX78e33zzTYGLhh4/fox27drh7t27OHLkiETpikejRo1w9epVqWPQezp27Bh8fHxQoUIF/Pjjj2jdujVOnToldSx6ydOnT7F3717x+d69e3H16lWkpKTgjz/+wIQJE/Ds2TMJE/6HF2iQpNasWYPOnTvDzs4Otra2AICbN2/C2dkZO3fulDYciRo0aABvb28MGjQIDRo0KHSb9PR0bNmyBYsWLcKQIUM04q4T3bp1Q1paGnr27Il9+/ahVatWYtFLTU1FWFgYKlSoIHXMIhk+fDjGjh2LlJSUQi+oqVWrlkTJ6FUpKSkIDg7G6tWrkZGRga+++gpZWVnYuXMnqlevLnU8ekVISAj27dsnzq6wZMkS1KhRAwYGBgBeXJRXoUKFNw4VKSk8jUuSEwQBBw8eFE+Vubi4wN3dXRaT9crF/fv3MXPmTKxZswb6+vqoV68ebGxsoK+vj4cPH+LixYu4cOEC6tati6lTp6JDhw5SR34vc+fOxcyZM7Fr1y74+/vj1q1bCAsLQ8WKFaWOVmT5F9S8LP8KeF6gUXp07NgRx44dg5eXF3r37o127dqJ98KNiYlh2SuFmjdvjgkTJqBjx44AoDLHHgD8+uuvWLp0KSIiIqSMCYBlj0qRZ8+eQU9PjyWvFHv69Cn27duHEydO4MaNG3j69CnKly8PNzc3eHp6avTgcT8/P/zwww+wt7fH0aNHxSPNmu7GjRtvXF+pUqUSSkJvoqOjgxEjRmDo0KFwdnYWl7PslV4VKlRAREQE7O3tAQAWFhaIjIwUn1+5cgUNGjRAenq6dCH/H0/jkqTy8vIwc+ZMLF++HKmpqbhy5QocHR0xdepU2NvbY+DAgVJHpJcYGBigW7du6Natm9RRikWXLl1Unuvq6qJ8+fIYOXKkyvLt27eXZKxixTKnGU6cOIHVq1ejXr16cHFxQZ8+fdCjRw+pY9EbpKWlISsrS3z+6m0w8/LyVNZLiWWPJDVjxgyEhIRg7ty5GDx4sLjc1dUVCxcuZNmjD+rVaUd69uwpUZLitXv3brRv3x66urpvvWMN520rHRo3bozGjRtj4cKF2Lx5M9asWYMxY8YgLy8PBw8ehK2trUbP9yhHFStWxPnz58WJ818VGxtbaoaC8DQuSapy5cpYsWIF2rRpozLeIT4+Hk2aNMHDhw+ljkikcbS0tJCSkgJLS8tCx+zl45i90u3y5ctYvXo11q9fj7S0NLRt2/a9bjdJH9bIkSNx6NAhnD17ttBbY9avXx/u7u5YtGiRRAn/w7JHkjIwMEB8fDwqVaqkUvYuXryIhg0bIjMzU+qIRESSys3NxZ49e7BmzRqWvVIkNTUVderUgVKphK+vL6pUqQLgRUlfsmQJnj9/jnPnzsHKykripJxnjyRWvXp1HD9+vMDybdu2wc3NTYJERPIQERGhMgcYAKxbtw4ODg6wtLTEkCFDSs14Inqz/FtvseiVLlZWVjh58iRcXFzg5+eHzp07o3Pnzpg0aRKqV6+OEydOlIqiB3DMHknM398fPj4+uHXrFvLy8rB9+3ZcvnwZ69atK/APFRG9u6CgILRq1UqcAywuLg4DBw5Ev3794OLigh9++AE2NjYIDAyUNiiRBnNwcMD+/fvx4MEDcfLyypUrw9zcXOJkqngalyR3/PhxBAUFqdxmxt/fHx4eHlJHI9JYFSpUwJ49e1C/fn0AwOTJkxEWFoYTJ04AALZu3YqAgABcvHhRyphEVAJ4ZI8k17x5cxw8eFDqGESy8vDhQ5VTSGFhYWjfvr34vEGDBrh586YU0YiohLHskaQcHR0RGRmJcuXKqSxPS0tD3bp1cf36dYmSkdy9z/gnTZyexMrKComJibC1tUV2djaioqIwbdo0cf2jR48K3DqNiOSJZY8klZSUVOjUD1lZWbh165YEiehj4e3trfI8/xZiLz/Pp4nTk3To0AF+fn6YM2cOdu7ciTJlyqB58+bi+tjYWDg5OUmYkIhKCsseSeLloyoHDhxQmdw2NzcXoaGh4i1niD6EvLw88etDhw5h4sSJmDVrFpo0aQLgxdWsU6ZMwaxZs6SKWCTTp09Hly5d0LJlSxgZGSEkJARKpVJcv2bNGo6LJfpI8AINkkT+RK+vHk0BXtyyyt7eHvPmzROvJCT6kFxdXbF8+XI0a9ZMZfnx48cxZMgQXLp0SaJkRZeeng4jIyNoa2urLH/w4AGMjIxUCiARyROP7JEk8o+qODg4IDIyEuXLl5c4EX3Mrl27BlNT0wLLTUxMkJSUVOJ5itOrt4TLV9qmhiCiD4dH9ojoo9eiRQvo6+tj/fr14hWsqamp6Nu3L549e4awsDCJExIRqY9lj0rc4sWLMWTIEOjr62Px4sVv3HbEiBEllIo+ZlevXkXnzp1x5coV2NraAgBu3rwJZ2dn7Ny5E5UrV5Y4IRGR+lj2qMQ5ODjgzJkzKFeuHBwcHF67nUKh4NQrVGIEQcDBgwcRHx8PAHBxcYG7u7vKVblERJqIZY+I6CXPnj2Dnp4eSx4RyYaW1AGIiKSWl5eH6dOn45NPPoGRkRESExMBAFOnTsXq1aslTkdEVDS8GpcklZubi+DgYISGhuLOnTsqc58BwOHDhyVKRh+TGTNmICQkBHPnzsXgwYPF5a6urli4cCEGDhwoYToioqJh2SNJjRw5EsHBwfDy8oKrqytPnZEk1q1bh5UrV6JNmzb49ttvxeW1a9cWx/AREWkqlj2S1KZNm7BlyxZ06NBB6ij0Ebt161ahV9zm5eUhJydHgkRERMWHY/ZIUkqlktNakOSqV6+O48ePF1i+bds2uLm5SZCIiKj48MgeSWrs2LFYtGgRlixZwlO4JBl/f3/4+Pjg1q1byMvLw/bt23H58mWsW7cOe/fulToeEVGRcOoVklTnzp1x5MgRmJubo0aNGtDV1VVZv337domS0cfm+PHjCAoKQkxMDDIzM1G3bl34+/vDw8ND6mhEREXCskeS6t+//xvXr127toSSEBERyRPLHhF99BwdHREZGYly5cqpLE9LS0PdunV5Jxci0mi8QIOIPnpJSUnIzc0tsDwrKwu3bt2SIBERUfHhBRokCTMzs0IvyDAxMUGVKlUwbtw4tG3bVoJk9DHZvXu3+PWBAwdgYmIiPs/NzUVoaCjs7e0lSEZEVHx4GpckERISUujytLQ0nD17Fps3b8a2bdvQsWPHEk5GHxMtrRcnNxQKBV79Vairqwt7e3vMmzcPn3/+uRTxiIiKBcselUrz58/Htm3bcPLkSamj0EfAwcEBkZGRKF++vNRRiIiKHcselUpXrlxB48aN8eDBA6mjEBERaTSO2aNSKSsrC0qlUuoYJGOLFy/GkCFDoK+vj8WLF79x2xEjRpRQKiKi4scje1QqjRo1CvHx8di/f7/UUUimHBwccObMGZQrVw4ODg6v3U6hUHDqFSLSaCx7JIkxY8YUujw9PR1RUVG4cuUKjh07hnr16pVwMiIiInnhaVySxLlz5wpdbmxsjLZt22L79u1vPNpCRERE74ZH9ojoo5ebm4vg4GCEhobizp07yMvLU1l/+PBhiZIRERUdj+wR0Udv5MiRCA4OhpeXF1xdXQud8JuISFPxyB4RffTKly+PdevWoUOHDlJHISIqdrw3LhF99JRKJSpXrix1DCKiD4Jlj4g+emPHjsWiRYsK3DKNiEgOeBqXiD56nTt3xpEjR2Bubo4aNWpAV1dXZf327dslSkZEVHS8QIOIPnqmpqbo3Lmz1DGIiD4IHtkjIiIikjGO2SMiIiKSMZ7GJaKPlpmZWaFz6pmYmKBKlSoYN24c2rZtK0EyIqLiw9O4RPTRCgkJKXR5Wloazp49i82bN2Pbtm3o2LFjCScjIio+LHtERK8xf/58bNu2DSdPnpQ6ChGR2lj2iIhe48qVK2jcuDEePHggdRQiIrXxAg0iotfIysqCUqmUOgYRUZGw7BERvcbq1atRp04dqWMQERUJr8Yloo/WmDFjCl2enp6OqKgoXLlyBceOHSvhVERExYtlj4g+WufOnSt0ubGxMdq2bYvt27fDwcGhhFMRERUvXqBBREREJGMcs0dEREQkYyx7RERERDLGskdEREQkYyx7RERERDLGskdEREQkYyx7RERERDLGskdEVMolJSVBoVAgOjpa6ihEpIFY9oiIZCI7O1vqCERUCrHsERG9RV5eHubOnYvKlStDT08PdnZ2mDlzJgAgLi4On332GQwMDFCuXDkMGTIEmZmZ4mtbtWqFUaNGqbyft7c3+vXrJz63t7fHrFmzMGDAAJQtWxZ2dnZYuXKluD7/Lh5ubm5QKBRo1aoVAKBfv37w9vbGzJkzYWNjg6pVqyIoKAiurq4F9qFOnTqYOnVqMX1HiEiTsOwREb3FpEmTMHv2bEydOhUXL17Ehg0bYGVlhcePH8PT0xNmZmaIjIzE1q1bcejQIfj6+r73Z8ybNw/169fHuXPn8N1332Ho0KG4fPkyAOD06dMAgEOHDuH27dvYvn27+LrQ0FBcvnwZBw8exN69ezFgwABcunQJkZGR4jbnzp1DbGws+vfvX8TvBBFpIt4bl4joDR49eoRFixZhyZIl8PHxAQA4OTmhWbNmWLVqFZ49e4Z169bB0NAQALBkyRJ07NgRc+bMgZWV1Tt/TocOHfDdd98BACZOnIgFCxbgyJEjqFq1KiwsLAAA5cqVg7W1tcrrDA0N8csvv0CpVIrLPD09sXbtWjRo0AAAsHbtWrRs2RKOjo7qfyOISGPxyB4R0RtcunQJWVlZaNOmTaHrateuLRY9AGjatCny8vLEo3LvqlatWuLXCoUC1tbWuHPnzltfV7NmTZWiBwCDBw/Gxo0b8ezZM2RnZ2PDhg0YMGDAe+UhIvngkT0iojcwMDAo0uu1tLQgCILKspycnALb6erqqjxXKBTIy8t76/u/XDTzdezYEXp6etixYweUSiVycnLQrVu390xORHLBI3tERG/g7OwMAwMDhIaGFljn4uKCmJgYPH78WFwWHh4OLS0tVK1aFQBgYWGB27dvi+tzc3Nx/vz598qQf+QuNzf3nbbX0dGBj48P1q5di7Vr16JHjx5FLq1EpLl4ZI+I6A309fUxceJETJgwAUqlEk2bNsXdu3dx4cIF9O7dGwEBAfDx8UFgYCDu3r2L4cOHo0+fPuJ4vc8++wxjxozBvn374OTkhPnz5yMtLe29MlhaWsLAwAD79+9HxYoVoa+vDxMTkze+ZtCgQXBxcQHwooAS0ceLR/aIiN5i6tSpGDt2LPz9/eHi4oLu3bvjzp07KFOmDA4cOIAHDx6gQYMG6NatG9q0aYMlS5aIrx0wYAB8fHzQt29f8SKJ1q1bv9fn6+joYPHixVixYgVsbGzwxRdfvPU1zs7O+PTTT1GtWjU0atTovfeZiORDIbw6mISIiDSeIAhwdnbGd999hzFjxkgdh4gkxNO4REQyc/fuXWzatAkpKSmcW4+IWPaIiOTG0tIS5cuXx8qVK2FmZiZ1HCKSGMseEZHMcHQOEb2MF2gQERERyRjLHhEREZGMsewRERERyRjLHhEREZGMsewRERERyRjLHhEREZGMsewRERERyRjLHhEREZGM/R+UU9W5Frid+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count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8" y="1142984"/>
            <a:ext cx="3786182" cy="2500330"/>
          </a:xfrm>
          <a:prstGeom prst="rect">
            <a:avLst/>
          </a:prstGeom>
        </p:spPr>
      </p:pic>
      <p:sp>
        <p:nvSpPr>
          <p:cNvPr id="2060" name="AutoShape 12" descr="data:image/png;base64,iVBORw0KGgoAAAANSUhEUgAAAnIAAAIZCAYAAAAiHdIMAAAAOXRFWHRTb2Z0d2FyZQBNYXRwbG90bGliIHZlcnNpb24zLjcuMSwgaHR0cHM6Ly9tYXRwbG90bGliLm9yZy/bCgiHAAAACXBIWXMAAA9hAAAPYQGoP6dpAAB7YUlEQVR4nO3dd1gU1/s28HtBOiyIIlhQUGwoqFhRQVQUFUuiib1hTzDW2BIrMbavPRqNMYom9pLYEqyAjdixi6jYBYkKiIV63j98mZ8rqJSF2cH7c1176c6cnX1md1luzpw5oxJCCBARERGR4ujJXQARERER5Q6DHBEREZFCMcgRERERKRSDHBEREZFCMcgRERERKRSDHBEREZFCMcgRERERKRSDHBEREZFCMcgRERERKRSDHBHlOy8vL3h5ecldBmUhJCQEKpUKW7dulbuUQoOfdypIDHJE2TR16lSoVCr8999/Wa6vXr06v7zzyMHBASqVCt98802mdboSOAIDA6FSqXD69Oks17dt2xYODg4FW5QOu337NlQqVbZut2/flrtcyU8//QRLS0ukpKRIy2JiYvDtt9+iSpUqMDU1hZmZGWrXro3p06cjLi7uvdt6+PAhpk6divDw8PwvnD45ReQugIjoXb/++ismTJiAUqVKyV0K5ZGNjQ1+//13jWXz5s3D/fv3sWDBgkxtdcWePXvQsmVLGBgYAABOnTqFNm3aIDExET179kTt2rUBAKdPn8asWbNw+PBh7Nu3DwCkfzM8fPgQ06ZNg4ODA2rWrFmg+0GFH4MckUK9fv0ahoaG0NMrXB3r1apVQ0REBGbNmoXFixfLXY7OS01NRXp6OgwNDeUuJUtmZmbo2bOnxrKNGzfi2bNnmZbripcvXyI0NBTLli0DAMTFxeHzzz+Hvr4+zp07hypVqmi0//HHH/Hrr79K93X1vaDCqXD9BiDSMT/99BOqVasGU1NTFC1aFHXq1MH69es12jx48AD9+vWDra0tjIyMUK1aNaxatUqjTcZhxY0bN2LixIkoXbo0TE1NkZCQgJSUFEybNg0VK1aEsbExihUrhsaNG2P//v0frO3p06f49ttv4eLiAnNzc6jVarRu3Rrnz5/P8rk3b96MH3/8EWXKlIGxsTGaN2+OGzduZNruihUrUKFCBZiYmKBevXo4cuRIjl4zBwcH9O7dG7/++isePnz40fYfe/2EEChevDhGjRolLUtPT4eVlRX09fU1DonNnj0bRYoUQWJiYo5q/piNGzeidu3asLCwgFqthouLCxYtWqTRJi4uDiNGjIC9vT2MjIzg5OSE2bNnIz09XWqTcZhy7ty5WLhwISpUqAAjIyNcuXIFQPY+b++TlpaG7777DnZ2djAzM0P79u1x7949af2UKVNgYGCA2NjYTI8dNGgQrKys8Pr169y8PACAx48fo3///rC1tYWxsTFq1KiBNWvWaLRxc3NDx44dNZa5uLhApVLhwoUL0rJNmzZBpVLh6tWrAP5vWMSNGzfQt29fWFlZwdLSEn5+fnj58mWmWg4ePIikpCS0bt0aAPDLL7/gwYMHmD9/fqYQBwC2traYOHGidP/tMXIhISGoW7cuAMDPz086jBwYGJjvryl9GtgjR5RPfv31VwwbNgxffPEFhg8fjtevX+PChQs4ceIEunfvDuDNmJsGDRpApVJh6NChsLGxwT///IP+/fsjISEBI0aM0NjmDz/8AENDQ3z77bdISkqCoaEhpk6dipkzZ2LAgAGoV68eEhIScPr0aZw9exYtWrR4b323bt3CX3/9hS+//BKOjo6IiYnBL7/8giZNmuDKlSuZDmvOmjULenp6+PbbbxEfH485c+agR48eOHHihNTmt99+w+DBg9GwYUOMGDECt27dQvv27WFtbQ17e/tsv3bff/891q5d+9Feuey8fiqVCo0aNcLhw4elx124cAHx8fHQ09PDsWPH4OvrCwA4cuQIatWqBXNz82zX+jH79+9Ht27d0Lx5c8yePRsAcPXqVRw7dgzDhw8H8KYHqEmTJnjw4AEGDx6MsmXL4vjx45gwYQIePXqEhQsXamxz9erVeP36NQYNGgQjIyNYW1tn6/P2IT/++CNUKhXGjRuHx48fY+HChfD29kZ4eDhMTEzQq1cvBAQEYNOmTRg6dKj0uOTkZGzduhWdOnWCsbFxrl6jV69ewcvLCzdu3MDQoUPh6OiILVu2oG/fvoiLi5NeJw8PD2zYsEF63NOnT3H58mXo6enhyJEjcHV1BfDmfbSxsUHVqlU1nqdz585wdHTEzJkzcfbsWaxcuRIlSpSQ3pcMf//9N2rXrg1bW1sAwM6dO2FiYoIvvvgix/tWtWpVBAQEYPLkyRg0aBA8PDwAAA0bNkTjxo3z7TWlT4ggomyZMmWKACBiY2OzXF+tWjXRpEkT6X6HDh1EtWrVPrjN/v37i5IlS4r//vtPY3nXrl2FpaWlePnypRBCiODgYAFAlC9fXlqWoUaNGsLX1zfH+/P69WuRlpamsSwqKkoYGRmJgIAAaVnGc1etWlUkJSVJyxctWiQAiIsXLwohhEhOThYlSpQQNWvW1Gi3YsUKAUDjtXmfcuXKSfvi5+cnjI2NxcOHDzXq2LJli9Q+u6/f//73P6Gvry8SEhKEEEIsXrxYlCtXTtSrV0+MGzdOCCFEWlqasLKyEiNHjvxgjatXrxYAxKlTp7Jc7+vrK8qVKyfdHz58uFCr1SI1NfW92/zhhx+EmZmZuH79usby8ePHC319fXH37l0hxJv3B4BQq9Xi8ePHGm2z83nLSsbrWrp0aen1EUKIzZs3CwBi0aJF0jJ3d3dRv359jcdv375dABDBwcHZfs53X6OFCxcKAOKPP/6QliUnJwt3d3dhbm4u1bVlyxYBQFy5ckUIIcTOnTuFkZGRaN++vejSpYv0WFdXV/H5559L9zN+dvv166dRx+effy6KFSuWqb6yZcuKKVOmSPeLFi0qatSoke39a9Kkicbn/dSpUwKAWL16daa22npN6dPFQ6tE+cTKygr379/HqVOnslwvhMC2bdvQrl07CCHw33//STcfHx/Ex8fj7NmzGo/p06cPTExMMj3P5cuXERkZmaP6jIyMpPF1aWlpePLkCczNzVG5cuVMzwu8OSz09tifjJ6FW7duAXgz6Pvx48cYMmSIRru+ffvC0tIyR7UBwMSJE5GamopZs2ZluT4nr5+HhwfS0tJw/PhxAG96bDw8PODh4SEd+r106RLi4uKk/dIWKysrvHjx4oOHurds2QIPDw8ULVpUYz+8vb2Rlpam0ZsIAJ06dcp0YsDHPm8f07t3b1hYWEj3v/jiC5QsWRJ///23RpsTJ07g5s2b0rJ169bB3t4eTZo0ydXzAm96wOzs7NCtWzdpmYGBAYYNG4bExESEhoYC+L/PXMbrceTIEdStWxctWrSQ3se4uDhcunQpy/dxyJAhGvc9PDzw5MkTJCQkSMsuXbqEu3fvSr20AJCQkKDx2mhTfr2m9OlgkCPSIpVKJf1/3LhxMDc3R7169VCxYkX4+/vj2LFj0vrY2FjExcVhxYoVsLGx0bj5+fkBeDNu6G2Ojo6ZnjMgIABxcXGoVKkSXFxcMGbMGI3xQu+Tnp6OBQsWoGLFijAyMkLx4sVhY2MjHXZ8V9myZTXuFy1aFADw7NkzAMCdO3cAABUrVtRoZ2BggPLly3+0nneVL18evXr1wooVK/Do0aNM63Py+rm5ucHU1FT6ZZ8R5Dw9PXH69Gm8fv1aWte4ceMc1/qutz8HX3/9NSpVqoTWrVujTJky6NevH4KCgjTaR0ZGIigoKNN+eHt7a+xHhqw+Bx/7vH3Mu++bSqWCk5OTxpQgXbp0gZGREdatWwcAiI+Px+7du9GjRw+Nfc6pO3fuoGLFiplO3Mk4NJrx2bK1tUXFihWzfB8fPnyIW7du4dixY0hPT88yyH3sMwy8OVvV1tYWderUkZap1Wo8f/481/v3Ifn1mtKng0GOKJsyxqq8evUqy/UvX77UGM9StWpVREREYOPGjWjcuDG2bduGxo0bY8qUKQAgDWLv2bMn9u/fn+WtUaNGGs/xbm8cAHh6euLmzZtYtWoVqlevjpUrV8LNzQ0rV6784P7MmDEDo0aNgqenJ/744w/s3bsX+/fvR7Vq1TQG2GfQ19fPcjtCiA8+T158//33SE1NzTSGCcjZ62dgYID69evj8OHDuHHjBqKjo+Hh4YHGjRsjJSUFJ06cwJEjR1ClSpWPToGR089BiRIlEB4ejp07d6J9+/YIDg5G69at0adPH419adGixXv3o1OnThrPkdXn4GOfN20oWrQo2rZtK4WOrVu3IikpqUDPPm3cuDGOHDmCV69e4cyZM/Dw8ED16tVhZWWFI0eO4MiRIzA3N0etWrUyPTY7n+G///4brVq10ghRVapUwfXr15GcnKz1/dGF15SUjSc7EGVTuXLlAAARERGZBu6/fPkS9+7dQ8uWLTWWm5mZoUuXLujSpQuSk5PRsWNH/Pjjj5gwYQJsbGxgYWGBtLQ0qeclt6ytreHn5wc/Pz8kJibC09MTU6dOxYABA977mK1bt6Jp06b47bffNJbHxcWhePHiOa4h4/WJjIxEs2bNpOUpKSmIiopCjRo1crzNChUqoGfPnvjll19Qv359jXU5ff08PDwwe/ZsHDhwAMWLF0eVKlWgUqlQrVo1KQC0bdv2o9t5+3OQVa/P9evXUb16dY1lhoaGaNeuHdq1a4f09HR8/fXX+OWXXzBp0iQ4OTmhQoUKSExMzPPn4EOft48Nmn/30LwQAjdu3JBOIMjQu3dvdOjQAadOncK6detQq1YtVKtWLU91lytXDhcuXEB6erpGr9y1a9ek9Rk8PDywevVqbNy4EWlpaWjYsCH09PSkgHf16lU0bNjwvaHtQ+Li4nD8+HGNEw8AoF27dggLC8O2bds0Dv9m18d61vLjNaVPB3vkiLKpefPmMDQ0xLJlyzL1WK1YsQKpqanSdAUA8OTJE402hoaGcHZ2hhACKSkp0NfXR6dOnbBt2zZcunQp0/NlNSVBVt59HnNzczg5OSEpKemDj9PX18/Um7ZlyxY8ePAgW8/7rjp16sDGxgbLly/X6LkIDAz84Kz3HzNx4kSkpKRgzpw5Gstz+vp5eHggKSkJCxcuROPGjaVfrh4eHvj999/x8OHDbI2Pq127NkqUKIGVK1dmeo3/+usvPHjw4IOfAz09PSkcZTy+c+fOCAsLw969ezM9X1xcHFJTUz9a18c+bx+zdu1ajcOHW7duxaNHjzT2BQBat26N4sWLY/bs2QgNDdVKz1GbNm0QHR2NTZs2SctSU1Px008/wdzcXGOsWMZ7NHv2bLi6ukrjLz08PHDw4EGcPn061+McMybyffcPsiFDhqBkyZIYPXo0rl+/nulxjx8/xvTp09+7XTMzMwB4789Bfrym9OlgjxxRNpUoUQKTJ0/GxIkT4enpifbt28PU1BTHjx/Hhg0b0LJlS7Rr105q37JlS9jZ2aFRo0awtbXF1atXsWTJEvj6+koDp2fNmoXg4GDUr18fAwcOhLOzM54+fYqzZ8/iwIEDePr06UfrcnZ2hpeXF2rXrg1ra2ucPn0aW7duzdSr8K62bdsiICAAfn5+aNiwIS5evIh169blajwb8Obw5fTp0zF48GA0a9YMXbp0QVRUFFavXp3rbQL/1yv37pxiQM5eP3d3dxQpUgQREREYNGiQtNzT01Oa+DU7AcDQ0BBz585Fnz59ULduXXTp0gXFihXDuXPnsGrVKri6umpsf8CAAXj69CmaNWuGMmXK4M6dO/jpp59Qs2ZNaQzYmDFjsHPnTrRt2xZ9+/ZF7dq18eLFC1y8eBFbt27F7du3P9pLmp3P24dYW1ujcePG8PPzQ0xMDBYuXAgnJycMHDhQo52BgQG6du2KJUuWQF9fP1c9VO8aNGgQfvnlF/Tt2xdnzpyBg4MDtm7dimPHjmHhwoUa9Ts5OcHOzg4REREal3Lz9PTEuHHjAGTvfczKnj170Lhx40wn5xQtWhR//vkn2rRpg5o1a2pc2eHs2bPYsGED3N3d37vdChUqwMrKCsuXL4eFhQXMzMxQv359aaxjfrym9AmR63RZIqX6448/RIMGDYSZmZkwMjISVapUEdOmTROvX7/WaPfLL78IT09PUaxYMWFkZCQqVKggxowZI+Lj4zXaxcTECH9/f2Fvby8MDAyEnZ2daN68uVixYoXUJqupNzJMnz5d1KtXT1hZWQkTExNRpUoV8eOPP4rk5OQP7sfr16/F6NGjRcmSJYWJiYlo1KiRCAsLyzR1wvueO2MqjHenVPj555+Fo6OjMDIyEnXq1BGHDx/OtM33eXv6kbdFRkYKfX39LOvIzuuXoW7dugKAOHHihLTs/v37AoCwt7f/aH1v++eff0TTpk2FWq0WBgYGwtHRUYwaNUo8e/ZMo93WrVtFy5YtRYkSJYShoaEoW7asGDx4sHj06JFGu+fPn4sJEyYIJycnYWhoKIoXLy4aNmwo5s6dK72XGa/5//73v0z1ZPfz9q6M93fDhg1iwoQJokSJEsLExET4+vqKO3fuZPmYkydPCgCiZcuWOXjF/s+7048I8eZ99PPzE8WLFxeGhobCxcUly+k6hBDiyy+/FADEpk2bpGXJycnC1NRUGBoailevXmm0f9/UQRlTyURFRYn09HRRokQJMWfOnPfW/fDhQzFy5EhRqVIlYWxsLExNTUXt2rXFjz/+qPE6Z/V537Fjh3B2dhZFihTJ8ucmr68pfbpUQuTjSGUiIip0zp8/j5o1a2Lt2rXo1auX3OVoxcmTJ1G/fn1cvnwZzs7OBf78hfE1pYLBMXJERJQjv/76K8zNzTNdLkvpZsyYIUuIAwrva0r5j2PkiIgoW3bt2oUrV65gxYoVGDp0qDSIvzCoV68e6tWrV+DPW5hfUyoYPLRKRETZ4uDggJiYGPj4+OD333/Pt6sdfEr4mlJeMcgRERERKRTHyBEREREpFIMcERERkULxZIdsSE9Px8OHD2FhYcGLGBMREVG+E0Lg+fPnKFWqlMal697FIJcNDx8+zHRtTSIiIqL8du/ePZQpU+a96xnksiHjLKJ79+5BrVbLXA0REREVdgkJCbC3t//omcwMctmQcThVrVYzyBEREVGB+diQLp7sQERERKRQDHJERERECsUgR0RERKRQHCNHRESkQEIIpKamIi0tTe5SKBf09fVRpEiRPE9rxiBHRESkMMnJyXj06BFevnwpdymUB6ampihZsiQMDQ1zvQ0GOSIiIgVJT09HVFQU9PX1UapUKRgaGnKyeoURQiA5ORmxsbGIiopCxYoVPzjp74cwyBERESlIcnIy0tPTYW9vD1NTU7nLoVwyMTGBgYEB7ty5g+TkZBgbG+dqOzzZgYiISIFy24NDukMb7yE/BUREREQKxSBHREREpFAcI0dERFRIOIzfU6DPd3uWb4E+H2XGHjkiIiIqEF5eXhgxYkSm5YGBgbCysirwegoDBjkiIiIqtFJSUuQuIV8xyBEREZHOCAkJQb169WBmZgYrKys0atQId+7ckdbv2LEDbm5uMDY2Rvny5TFt2jSkpqZK61UqFZYtW4b27dvDzMwMP/74oxy7UWA4Ro6IiIh0QmpqKj777DMMHDgQGzZsQHJyMk6ePClNeHzkyBH07t0bixcvhoeHB27evIlBgwYBAKZMmSJtZ+rUqZg1axYWLlyIIkUKd9Qp3HunA3I78JQDSImI6FOTkJCA+Ph4tG3bFhUqVAAAVK1aVVo/bdo0jB8/Hn369AEAlC9fHj/88APGjh2rEeS6d+8OPz+/gi1eJgxyREREpBOsra3Rt29f+Pj4oEWLFvD29kbnzp1RsmRJAMD58+dx7NgxjcOlaWlpeP36NV6+fCld6aJOnTqy1C8H2cfIPXjwAD179kSxYsVgYmICFxcXnD59WlovhMDkyZNRsmRJmJiYwNvbG5GRkRrbePr0KXr06AG1Wg0rKyv0798fiYmJGm0uXLgADw8PGBsbw97eHnPmzCmQ/SMiIqI31Go14uPjMy2Pi4uDpaUlAGD16tUICwtDw4YNsWnTJlSqVAn//vsvACAxMRHTpk1DeHi4dLt48SIiIyM1LnFlZmZWMDukA2QNcs+ePUOjRo1gYGCAf/75B1euXMG8efNQtGhRqc2cOXOwePFiLF++HCdOnICZmRl8fHzw+vVrqU2PHj1w+fJl7N+/H7t378bhw4elY+bAm67ali1boly5cjhz5gz+97//YerUqVixYkWB7i8REdGnrHLlyjh79mym5WfPnkWlSpWk+7Vq1cKECRNw/PhxVK9eHevXrwcAuLm5ISIiAk5OTplun+oly2Q9tDp79mzY29tj9erV0jJHR0fp/0IILFy4EBMnTkSHDh0AAGvXroWtrS3++usvdO3aFVevXkVQUBBOnToldaX+9NNPaNOmDebOnYtSpUph3bp1SE5OxqpVq2BoaIhq1aohPDwc8+fP1wh8RERElH+++uorLFmyBMOGDcOAAQNgZGSEPXv2YMOGDdi1axeioqKwYsUKtG/fHqVKlUJERAQiIyPRu3dvAMDkyZPRtm1blC1bFl988QX09PRw/vx5XLp0CdOnT5d57+Qha5DbuXMnfHx88OWXXyI0NBSlS5fG119/jYEDBwIAoqKiEB0dDW9vb+kxlpaWqF+/PsLCwtC1a1eEhYXByspK43i4t7c39PT0cOLECXz++ecICwuDp6cnDA0NpTY+Pj6YPXs2nj17ptEDCABJSUlISkqS7ickJOTXS0BERKQ1un6iXPny5XH48GF8//338Pb2RnJyMqpUqYItW7agVatWiImJwbVr17BmzRo8efIEJUuWhL+/PwYPHgzgze/u3bt3IyAgALNnz4aBgQGqVKmCAQMGyLxn8pE1yN26dQvLli3DqFGj8N133+HUqVMYNmwYDA0N0adPH0RHRwMAbG1tNR5na2srrYuOjkaJEiU01hcpUgTW1tYabd7u6Xt7m9HR0ZmC3MyZMzFt2jTt7SgREREBAOrWrYt9+/Zluc7W1hZ//vnnBx/v4+MDHx+f964XQuSpPqWR9YByeno63NzcMGPGDNSqVQuDBg3CwIEDsXz5cjnLwoQJExAfHy/d7t27J2s9RERERFmRNciVLFkSzs7OGsuqVq2Ku3fvAgDs7OwAADExMRptYmJipHV2dnZ4/PixxvrU1FQ8ffpUo01W23j7Od5mZGQEtVqtcSMiIiLSNbIGuUaNGiEiIkJj2fXr11GuXDkAb058sLOzw8GDB6X1CQkJOHHiBNzd3QEA7u7uiIuLw5kzZ6Q2hw4dQnp6OurXry+1OXz4sMb11vbv34/KlStnOqxKREREpBSyBrmRI0fi33//xYwZM3Djxg2sX78eK1asgL+/P4A310sbMWIEpk+fjp07d+LixYvo3bs3SpUqhc8++wzAmx68Vq1aYeDAgTh58iSOHTuGoUOHomvXrihVqhSANzM8Gxoaon///rh8+TI2bdqERYsWYdSoUXLtOhEREVGeyXqyQ926dfHnn39iwoQJCAgIgKOjIxYuXIgePXpIbcaOHYsXL15g0KBBiIuLQ+PGjREUFKQx8d+6deswdOhQNG/eHHp6eujUqRMWL14srbe0tMS+ffvg7++P2rVro3jx4pg8eTKnHiEiIiJFU4lP7fSOXEhISIClpSXi4+NzPF6O11olIiJtev36NaKiouDo6KjRqUHK86H3MrvZ49OcBpmIiIioEGCQIyIiIlIoBjkiIiIihZL1ZAciIiLSoqmWBfx88QX7fJQJe+SIiIioQPTt2xcqlQqzZs3SWP7XX39BpVLJVJWyMcgRERFRgTE2Nsbs2bPx7NkzuUspUMnJyfmyXQY5IiIiKjDe3t6ws7PDzJkzP9ju6NGj8PDwgImJCezt7TFs2DC8ePECALBkyRJUr15dapvRo/f2tdq9vb0xceLELLcdEhIClUqFuLg4aVl4eDhUKhVu374NALhz5w7atWuHokWLwszMDNWqVcPff/8ttb906RJat24Nc3Nz2NraolevXvjvv/+k9V5eXhg6dChGjBiB4sWLw8fHJ9uvUU4wyBEREVGB0dfXx4wZM/DTTz/h/v37Wba5efMmWrVqhU6dOuHChQvYtGkTjh49iqFDhwIAmjRpgitXriA2NhYAEBoaiuLFiyMkJAQAkJKSgrCwMHh5eeW6Tn9/fyQlJeHw4cO4ePEiZs+eDXNzcwBAXFwcmjVrhlq1auH06dMICgpCTEwMOnfurLGNNWvWwNDQEMeOHdMImdrEkx2IiIioQH3++eeoWbMmpkyZgt9++y3T+pkzZ6JHjx4YMWIEAKBixYpYvHgxmjRpgmXLlqF69eqwtrZGaGgovvjiC4SEhGD06NFYtGgRAODkyZNISUlBw4YNc13j3bt30alTJ7i4uAAAypcvL61bsmQJatWqhRkzZkjLVq1aBXt7e1y/fh2VKlWS6p4zZ06ua8gO9sgRERFRgZs9ezbWrFmDq1evZlp3/vx5BAYGwtzcXLr5+PggPT0dUVFRUKlU8PT0REhICOLi4nDlyhV8/fXXSEpKwrVr1xAaGoq6devC1NQ01/UNGzYM06dPR6NGjTBlyhRcuHBBo77g4GCN+qpUqQLgTW9ihtq1a+f6+bOLQY6IiIgKnKenJ3x8fDBhwoRM6xITEzF48GCEh4dLt/PnzyMyMhIVKlQA8GYMWkhICI4cOYJatWpBrVZL4S40NBRNmjR573Pr6b2JP29fpTQlJUWjzYABA3Dr1i306tULFy9eRJ06dfDTTz9J9bVr106jvvDwcERGRsLT01PahpmZWe5foGzioVUiIiKSxaxZs1CzZk1UrlxZY7mbmxuuXLkCJyen9z62SZMmGDFiBLZs2SKNhfPy8sKBAwdw7NgxjB49+r2PtbGxAQA8evQIRYsWBfDmZId32dvbY8iQIRgyZAgmTJiAX3/9Fd988w3c3Nywbds2ODg4oEgReaMUg5yuys2kjpyYkYiIFMTFxQU9evTA4sWLNZaPGzcODRo0wNChQzFgwACYmZnhypUr2L9/P5YsWQIAcHV1RdGiRbF+/Xrs3r0bwJsg9+2330KlUqFRo0bvfV4nJyfY29tj6tSp+PHHH3H9+nXMmzdPo82IESPQunVrVKpUCc+ePUNwcDCqVq0K4M2JEL/++iu6deuGsWPHwtraGjdu3MDGjRuxcuVK6Ovra/Nl+iAGOSIiosJCgX/QBwQEYNOmTRrLXF1dERoaiu+//x4eHh4QQqBChQro0qWL1EalUsHDwwN79uxB48aNpcep1WpUrlz5g4c1DQwMsGHDBnz11VdwdXVF3bp1MX36dHz55ZdSm7S0NPj7++P+/ftQq9Vo1aoVFixYAAAoVaoUjh07hnHjxqFly5ZISkpCuXLl0KpVK+mwbUFRibcPEFOWEhISYGlpifj4eKjV6hw91mH8nlw9523j7jl/kAJ/gImIKGdev36NqKgoODo6wtjYWO5yKA8+9F5mN3vwZAciIiIihWKQIyIiIlIoBjkiIiIihWKQIyIiIlIoBjkiIiIF4rmKyqeN95BBjoiISEEMDAwAAC9fvpS5EsqrjPcw4z3NDc4jR0REpCD6+vqwsrLC48ePAQCmpqZQqVQyV0U5IYTAy5cv8fjxY1hZWeVpAmEGOSIiIoWxs7MDACnMkTJZWVlJ72VuMcgREREpjEqlQsmSJVGiRIlMF3snZTAwMNDKpbwY5IiIiBRKX1+/QK/rSbqHJzsQERERKRSDHBEREZFCMcgRERERKRSDHBEREZFCMcgRERERKRSDHBEREZFCMcgRERERKRSDHBEREZFCMcgRERERKRSDHBEREZFCMcgRERERKRSDHBEREZFCMcgRERERKRSDHBEREZFCMcgRERERKRSDHBEREZFCMcgRERERKRSDHBEREZFCMcgRERERKRSDHBEREZFCMcgRERERKRSDHBEREZFCMcgRERERKRSDHBEREZFCyRrkpk6dCpVKpXGrUqWKtP7169fw9/dHsWLFYG5ujk6dOiEmJkZjG3fv3oWvry9MTU1RokQJjBkzBqmpqRptQkJC4ObmBiMjIzg5OSEwMLAgdo+IiIgoX8neI1etWjU8evRIuh09elRaN3LkSOzatQtbtmxBaGgoHj58iI4dO0rr09LS4Ovri+TkZBw/fhxr1qxBYGAgJk+eLLWJioqCr68vmjZtivDwcIwYMQIDBgzA3r17C3Q/iYiIiLStiOwFFCkCOzu7TMvj4+Px22+/Yf369WjWrBkAYPXq1ahatSr+/fdfNGjQAPv27cOVK1dw4MAB2NraombNmvjhhx8wbtw4TJ06FYaGhli+fDkcHR0xb948AEDVqlVx9OhRLFiwAD4+PgW6r0RERETaJHuPXGRkJEqVKoXy5cujR48euHv3LgDgzJkzSElJgbe3t9S2SpUqKFu2LMLCwgAAYWFhcHFxga2trdTGx8cHCQkJuHz5stTm7W1ktMnYRlaSkpKQkJCgcSMiIiLSNbIGufr16yMwMBBBQUFYtmwZoqKi4OHhgefPnyM6OhqGhoawsrLSeIytrS2io6MBANHR0RohLmN9xroPtUlISMCrV6+yrGvmzJmwtLSUbvb29trYXSIiIiKtkvXQauvWraX/u7q6on79+ihXrhw2b94MExMT2eqaMGECRo0aJd1PSEhgmCMiIiKdI/uh1bdZWVmhUqVKuHHjBuzs7JCcnIy4uDiNNjExMdKYOjs7u0xnsWbc/1gbtVr93rBoZGQEtVqtcSMiIiLSNToV5BITE3Hz5k2ULFkStWvXhoGBAQ4ePCitj4iIwN27d+Hu7g4AcHd3x8WLF/H48WOpzf79+6FWq+Hs7Cy1eXsbGW0ytkFERESkVLIGuW+//RahoaG4ffs2jh8/js8//xz6+vro1q0bLC0t0b9/f4waNQrBwcE4c+YM/Pz84O7ujgYNGgAAWrZsCWdnZ/Tq1Qvnz5/H3r17MXHiRPj7+8PIyAgAMGTIENy6dQtjx47FtWvX8PPPP2Pz5s0YOXKknLtORERElGeyjpG7f/8+unXrhidPnsDGxgaNGzfGv//+CxsbGwDAggULoKenh06dOiEpKQk+Pj74+eefpcfr6+tj9+7d+Oqrr+Du7g4zMzP06dMHAQEBUhtHR0fs2bMHI0eOxKJFi1CmTBmsXLmSU48QERGR4qmEEELuInRdQkICLC0tER8fn+Pxcg7j9+TqOW8bd8/5g6bG5+q5iIiISLdkN3vo1Bg5IiIiIso+BjkiIiIihWKQIyIiIlIoBjkiIiIihWKQIyIiIlIoBjkiIiIihWKQIyIiIlIoBjkiIiIihWKQIyIiIlIoBjkiIiIihWKQIyIiIlIoBjkiIiIihWKQIyIiIlIoBjkiIiIihWKQIyIiIlIoBjkiIiIihWKQIyIiIlIoBjkiIiIihWKQIyIiIlIoBjkiIiIihWKQIyIiIlIoBjkiIiIihWKQIyIiIlIoBjkiIiIihWKQIyIiIlIoBjkiIiIihWKQIyIiIlIoBjkiIiIihWKQIyIiIlIoBjkiIiIihWKQIyIiIlIoBjkiIiIihWKQIyIiIlIoBjkiIiIihWKQIyIiIlIoBjkiIiIihWKQIyIiIlIoBjkiIiIihWKQIyIiIlIoBjkiIiIihWKQIyIiIlIoBjkiIiIihWKQIyIiIlIoBjkiIiIihWKQIyIiIlKoHAe5NWvWYM+ePdL9sWPHwsrKCg0bNsSdO3e0WhwRERERvV+Og9yMGTNgYmICAAgLC8PSpUsxZ84cFC9eHCNHjtR6gURERESUtSI5fcC9e/fg5OQEAPjrr7/QqVMnDBo0CI0aNYKXl5e26yMiIiKi98hxj5y5uTmePHkCANi3bx9atGgBADA2NsarV6+0Wx0RERERvVeOg1yLFi0wYMAADBgwANevX0ebNm0AAJcvX4aDg0OuC5k1axZUKhVGjBghLXv9+jX8/f1RrFgxmJubo1OnToiJidF43N27d+Hr6wtTU1OUKFECY8aMQWpqqkabkJAQuLm5wcjICE5OTggMDMx1nURERES6IsdBbunSpWjYsCFiY2Oxbds2FCtWDABw5swZdOvWLVdFnDp1Cr/88gtcXV01lo8cORK7du3Cli1bEBoaiocPH6Jjx47S+rS0NPj6+iI5ORnHjx/HmjVrEBgYiMmTJ0ttoqKi4Ovri6ZNmyI8PBwjRozAgAEDsHfv3lzVSkRERKQrVEIIkd3GqampmDFjBvr164cyZcpopYDExES4ubnh559/xvTp01GzZk0sXLgQ8fHxsLGxwfr16/HFF18AAK5du4aqVasiLCwMDRo0wD///IO2bdvi4cOHsLW1BQAsX74c48aNQ2xsLAwNDTFu3Djs2bMHly5dkp6za9euiIuLQ1BQULZqTEhIgKWlJeLj46FWq3O0fw7j93y8URZuG3fP+YOmxufquYiIiEi3ZDd75KhHrkiRIpgzZ06mQ5d54e/vD19fX3h7e2ssP3PmDFJSUjSWV6lSBWXLlkVYWBiAN2fNuri4SCEOAHx8fJCQkIDLly9Lbd7dto+Pj7SNrCQlJSEhIUHjRkRERKRrcnxotXnz5ggNDdXKk2/cuBFnz57FzJkzM62Ljo6GoaEhrKysNJbb2toiOjpaavN2iMtYn7HuQ20SEhLee3LGzJkzYWlpKd3s7e1ztX9ERERE+SnH04+0bt0a48ePx8WLF1G7dm2YmZlprG/fvn22tnPv3j0MHz4c+/fvh7GxcU7LyFcTJkzAqFGjpPsJCQkMc0RERKRzchzkvv76awDA/PnzM61TqVRIS0vL1nbOnDmDx48fw83NTVqWlpaGw4cPY8mSJdi7dy+Sk5MRFxen0SsXExMDOzs7AICdnR1Onjypsd2Ms1rfbvPuma4xMTFQq9XSxMbvMjIygpGRUbb2g4iIiEguOT60mp6e/t5bdkMc8OYQ7cWLFxEeHi7d6tSpgx49ekj/NzAwwMGDB6XHRERE4O7du3B3dwcAuLu74+LFi3j8+LHUZv/+/VCr1XB2dpbavL2NjDYZ2yAiIiJSqhz3yL3t9evXuT4samFhgerVq2ssMzMzQ7FixaTl/fv3x6hRo2BtbQ21Wo1vvvkG7u7uaNCgAQCgZcuWcHZ2Rq9evTBnzhxER0dj4sSJ8Pf3l3rUhgwZgiVLlmDs2LHo168fDh06hM2bN2tcL5aIiIhIiXLcI5eWloYffvgBpUuXhrm5OW7dugUAmDRpEn777TetFrdgwQK0bdsWnTp1gqenJ+zs7LB9+3Zpvb6+Pnbv3g19fX24u7ujZ8+e6N27NwICAqQ2jo6O2LNnD/bv348aNWpg3rx5WLlyJXx8fLRaKxEREVFBy9E8cgAQEBCANWvWICAgAAMHDsSlS5dQvnx5bNq0CQsXLvzgtB5KxXnkiIiIqCDlyzxyALB27VqsWLECPXr0gL6+vrS8Ro0auHbtWu6qJSIiIqIcy3GQe/DgAZycnDItT09PR0pKilaKIiIiIqKPy3GQc3Z2xpEjRzIt37p1K2rVqqWVooiIiIjo43J81urkyZPRp08fPHjwAOnp6di+fTsiIiKwdu1a7N69Oz9qJCIiIqIs5LhHrkOHDti1axcOHDgAMzMzTJ48GVevXsWuXbvQokWL/KiRiIiIiLKQq3nkPDw8sH//fm3XQkREREQ5kOMeuXv37uH+/fvS/ZMnT2LEiBFYsWKFVgsjIiIiog/LcZDr3r07goODAQDR0dHw9vbGyZMn8f3332tMxEtERERE+SvHQe7SpUuoV68eAGDz5s1wcXHB8ePHsW7dOgQGBmq7PiIiIiJ6jxwHuZSUFOk6pgcOHED79u0BAFWqVMGjR4+0Wx0RERERvVeOg1y1atWwfPlyHDlyBPv370erVq0AAA8fPkSxYsW0XiARERERZS3HQW727Nn45Zdf4OXlhW7duqFGjRoAgJ07d0qHXImIiIgo/+V4+hEvLy/8999/SEhIQNGiRaXlgwYNgqmpqVaLIyIiIqL3y9U8cvr6+hohDgAcHBy0UQ8RERERZVO2g1zRokWhUqkyLbe0tESlSpXw7bff8soORERERAUo20Fu4cKFWS6Pi4vDmTNn0LZtW2zduhXt2rXTVm1ERERE9AHZDnJ9+vT54PqaNWti5syZDHJEREREBSTHZ62+T9u2bXHt2jVtbY6IiIiIPkJrQS4pKQmGhoba2hwRERERfYTWgtxvv/2GmjVramtzRERERPQR2R4jN2rUqCyXx8fH4+zZs7h+/ToOHz6stcKIiIiI6MOyHeTOnTuX5XK1Wo0WLVpg+/btcHR01FphRERERPRh2Q5ywcHB+VkHEREREeWQ1sbIEREREVHBYpAjIiIiUigGOSIiIiKFYpAjIiIiUqhsBTk3Nzc8e/YMABAQEICXL1/ma1FERERE9HHZCnJXr17FixcvAADTpk1DYmJivhZFRERERB+XrelHatasCT8/PzRu3BhCCMydOxfm5uZZtp08ebJWCyQiIiKirGUryAUGBmLKlCnYvXs3VCoV/vnnHxQpkvmhKpWKQY6IiIiogGQryFWuXBkbN24EAOjp6eHgwYMoUaJEvhZGRERERB+W7Ss7ZEhPT8+POoiIiIgoh3Ic5ADg5s2bWLhwIa5evQoAcHZ2xvDhw1GhQgWtFkdERERE75fjeeT27t0LZ2dnnDx5Eq6urnB1dcWJEydQrVo17N+/Pz9qJCIiIqIs5LhHbvz48Rg5ciRmzZqVafm4cePQokULrRVHRERERO+X4x65q1evon///pmW9+vXD1euXNFKUURERET0cTkOcjY2NggPD8+0PDw8nGeyEhERERWgHB9aHThwIAYNGoRbt26hYcOGAIBjx45h9uzZGDVqlNYLJCIiIqKs5TjITZo0CRYWFpg3bx4mTJgAAChVqhSmTp2KYcOGab1AIiIiIspajoOcSqXCyJEjMXLkSDx//hwAYGFhofXCiIiIiOjDcjWPXAYGOCIiIiL55PhkByIiIiLSDQxyRERERArFIEdERESkUDkKcikpKWjevDkiIyPzqx4iIiIiyqYcBTkDAwNcuHAhv2ohIiIiohzI8aHVnj174rfffsuPWoiIiIgoB3I8/UhqaipWrVqFAwcOoHbt2jAzM9NYP3/+fK0VR0RERETvl+MeuUuXLsHNzQ0WFha4fv06zp07J92yugbrhyxbtgyurq5Qq9VQq9Vwd3fHP//8I61//fo1/P39UaxYMZibm6NTp06IiYnR2Mbdu3fh6+sLU1NTlChRAmPGjEFqaqpGm5CQELi5ucHIyAhOTk4IDAzM6W4TERER6Zwc98gFBwdr7cnLlCmDWbNmoWLFihBCYM2aNejQoQPOnTuHatWqYeTIkdizZw+2bNkCS0tLDB06FB07dsSxY8cAAGlpafD19YWdnR2OHz+OR48eoXfv3jAwMMCMGTMAAFFRUfD19cWQIUOwbt06HDx4EAMGDEDJkiXh4+OjtX0hIiIiKmgqIYTIzQNv3LiBmzdvwtPTEyYmJhBCQKVS5bkga2tr/O9//8MXX3wBGxsbrF+/Hl988QUA4Nq1a6hatSrCwsLQoEED/PPPP2jbti0ePnwIW1tbAMDy5csxbtw4xMbGwtDQEOPGjcOePXtw6dIl6Tm6du2KuLg4BAUFZaumhIQEWFpaIj4+Hmq1Okf74zB+T47aZ7ht3D3nD5oan6vnIiIiIt2S3eyR40OrT548QfPmzVGpUiW0adMGjx49AgD0798fo0ePznXBaWlp2LhxI168eAF3d3ecOXMGKSkp8Pb2ltpUqVIFZcuWRVhYGAAgLCwMLi4uUogDAB8fHyQkJODy5ctSm7e3kdEmYxtZSUpKQkJCgsaNiIiISNfkOMiNHDkSBgYGuHv3LkxNTaXlXbp0yXYP19suXrwIc3NzGBkZYciQIfjzzz/h7OyM6OhoGBoawsrKSqO9ra0toqOjAQDR0dEaIS5jfca6D7VJSEjAq1evsqxp5syZsLS0lG729vY53i8iIiKi/JbjMXL79u3D3r17UaZMGY3lFStWxJ07d3JcQOXKlREeHo74+Hhs3boVffr0QWhoaI63o00TJkzAqFGjpPsJCQkMc0RERKRzchzkXrx4odETl+Hp06cwMjLKcQGGhoZwcnICANSuXRunTp3CokWL0KVLFyQnJyMuLk6jVy4mJgZ2dnYAADs7O5w8eVJjexlntb7d5t0zXWNiYqBWq2FiYpJlTUZGRrnaFyIiIqKClONDqx4eHli7dq10X6VSIT09HXPmzEHTpk3zXFB6ejqSkpJQu3ZtGBgY4ODBg9K6iIgI3L17F+7u7gAAd3d3XLx4EY8fP5ba7N+/H2q1Gs7OzlKbt7eR0SZjG0RERERKleMeuTlz5qB58+Y4ffo0kpOTMXbsWFy+fBlPnz6VpgXJrgkTJqB169YoW7Ysnj9/jvXr1yMkJAR79+6FpaUl+vfvj1GjRsHa2hpqtRrffPMN3N3d0aBBAwBAy5Yt4ezsjF69emHOnDmIjo7GxIkT4e/vL/WoDRkyBEuWLMHYsWPRr18/HDp0CJs3b8aePbk7m5SIiIhIV+Q4yFWvXh3Xr1/HkiVLYGFhgcTERHTs2BH+/v4oWbJkjrb1+PFj9O7dG48ePYKlpSVcXV2xd+9etGjRAgCwYMEC6OnpoVOnTkhKSoKPjw9+/vln6fH6+vrYvXs3vvrqK7i7u8PMzAx9+vRBQECA1MbR0RF79uzByJEjsWjRIpQpUwYrV67kHHJERESkeLmeR+5TwnnkiIiIqCBlN3vkuEcOAJ49e4bffvsNV69eBQA4OzvDz88P1tbWuauWiIiIiHIsxyc7HD58GA4ODli8eDGePXuGZ8+eYfHixXB0dMThw4fzo0YiIiIiykKOe+T8/f3RpUsXLFu2DPr6+gDeXJXh66+/hr+/Py5evKj1IomIiIgosxz3yN24cQOjR4+WQhzw5qSDUaNG4caNG1otjoiIiIjeL8dBzs3NTRob97arV6+iRo0aWimKiIiIiD4uW4dWL1y4IP1/2LBhGD58OG7cuCHN5/bvv/9i6dKlmDVrVv5USURERESZZGv6ET09PahUKnysqUqlQlpamtaK0xWcfoSIiIgKklanH4mKitJaYURERESkHdkKcuXKlcvvOoiIiIgoh3I1IfDDhw9x9OhRPH78GOnp6Rrrhg0bppXCiIiIiOjDchzkAgMDMXjwYBgaGqJYsWJQqVTSOpVKxSBHREREVEByHOQmTZqEyZMnY8KECdDTy/HsJURERESkJTlOYi9fvkTXrl0Z4oiIiIhkluM01r9/f2zZsiU/aiEiIiKiHMjxodWZM2eibdu2CAoKgouLCwwMDDTWz58/X2vFEREREdH75SrI7d27F5UrVwaATCc7EBEREVHByHGQmzdvHlatWoW+ffvmQzlERERElF05HiNnZGSERo0a5UctRERERJQDOQ5yw4cPx08//ZQftRARERFRDuT40OrJkydx6NAh7N69G9WqVct0ssP27du1VhwRERERvV+Og5yVlRU6duyYH7UQERERUQ7kOMitXr06P+ogIiIiohzi5RmIiIiIFCrHPXKOjo4fnC/u1q1beSqIiIiIiLInx0FuxIgRGvdTUlJw7tw5BAUFYcyYMdqqi4iIiIg+IsdBbvjw4VkuX7p0KU6fPp3ngoiIiIgoe7Q2Rq5169bYtm2btjZHRERERB+htSC3detWWFtba2tzRERERPQROT60WqtWLY2THYQQiI6ORmxsLH7++WetFkdERERE75fjIPfZZ59p3NfT04ONjQ28vLxQpUoVbdVFRERERB+R4yA3ZcqU/KiDiIiIiHKIEwITERERKVS2e+T09PQ+OBEwAKhUKqSmpua5KCIiIiL6uGwHuT///PO968LCwrB48WKkp6drpSgiIiIi+rhsB7kOHTpkWhYREYHx48dj165d6NGjBwICArRaHBERERG9X67GyD18+BADBw6Ei4sLUlNTER4ejjVr1qBcuXLaro+IiIiI3iNHQS4+Ph7jxo2Dk5MTLl++jIMHD2LXrl2oXr16ftVHRERERO+R7UOrc+bMwezZs2FnZ4cNGzZkeaiViIiIiApOtoPc+PHjYWJiAicnJ6xZswZr1qzJst327du1VhwRERERvV+2g1zv3r0/Ov0IERERERWcbAe5wMDAfCyDiIiIiHKKV3YgIiIiUigGOSIiIiKFYpAjIiIiUigGOSIiIiKFYpAjIiIiUigGOSIiIiKFYpAjIiIiUigGOSIiIiKFYpAjIiIiUihZg9zMmTNRt25dWFhYoESJEvjss88QERGh0eb169fw9/dHsWLFYG5ujk6dOiEmJkajzd27d+Hr6wtTU1OUKFECY8aMQWpqqkabkJAQuLm5wcjICE5OTrxSBRERESmerEEuNDQU/v7++Pfff7F//36kpKSgZcuWePHihdRm5MiR2LVrF7Zs2YLQ0FA8fPgQHTt2lNanpaXB19cXycnJOH78ONasWYPAwEBMnjxZahMVFQVfX180bdoU4eHhGDFiBAYMGIC9e/cW6P4SERERaZNKCCHkLiJDbGwsSpQogdDQUHh6eiI+Ph42NjZYv349vvjiCwDAtWvXULVqVYSFhaFBgwb4559/0LZtWzx8+BC2trYAgOXLl2PcuHGIjY2FoaEhxo0bhz179uDSpUvSc3Xt2hVxcXEICgrKVEdSUhKSkpKk+wkJCbC3t0d8fDzUanWO9slh/J7cvBS4bdw95w+aGp+r5yIiIiLdkpCQAEtLy49mD50aIxcf/yaIWFtbAwDOnDmDlJQUeHt7S22qVKmCsmXLIiwsDAAQFhYGFxcXKcQBgI+PDxISEnD58mWpzdvbyGiTsY13zZw5E5aWltLN3t5eeztJREREpCU6E+TS09MxYsQINGrUCNWrVwcAREdHw9DQEFZWVhptbW1tER0dLbV5O8RlrM9Y96E2CQkJePXqVaZaJkyYgPj4eOl27949rewjERERkTYVkbuADP7+/rh06RKOHj0qdykwMjKCkZGR3GUQERERfZBO9MgNHToUu3fvRnBwMMqUKSMtt7OzQ3JyMuLi4jTax8TEwM7OTmrz7lmsGfc/1katVsPExETbu0NERERUIGQNckIIDB06FH/++ScOHToER0dHjfW1a9eGgYEBDh48KC2LiIjA3bt34e7uDgBwd3fHxYsX8fjxY6nN/v37oVar4ezsLLV5exsZbTK2QURERKREsh5a9ff3x/r167Fjxw5YWFhIY9osLS1hYmICS0tL9O/fH6NGjYK1tTXUajW++eYbuLu7o0GDBgCAli1bwtnZGb169cKcOXMQHR2NiRMnwt/fXzo8OmTIECxZsgRjx45Fv379cOjQIWzevBl79uTujFIiIiIiXSBrj9yyZcsQHx8PLy8vlCxZUrpt2rRJarNgwQK0bdsWnTp1gqenJ+zs7LB9+3Zpvb6+Pnbv3g19fX24u7ujZ8+e6N27NwICAqQ2jo6O2LNnD/bv348aNWpg3rx5WLlyJXx8fAp0f4mIiIi0SafmkdNV2Z3LJSucR46IiIhySpHzyBERERFR9jHIERERESkUgxwRERGRQjHIERERESkUgxwRERGRQjHIERERESkUgxwRERGRQjHIERERESkUgxwRERGRQjHIERERESkUgxwRERGRQjHIERERESkUgxwRERGRQjHIERERESkUgxwRERGRQjHIERERESkUgxwRERGRQhWRuwBSJofxe3L1uNuzfLVcCRER0aeLPXJERERECsUgR0RERKRQDHJERERECsUgR0RERKRQDHJERERECsUgR0RERKRQnH6ECtZUy1w8Jl77dRARERUC7JEjIiIiUigGOSIiIiKFYpAjIiIiUigGOSIiIiKFYpAjIiIiUigGOSIiIiKFYpAjIiIiUigGOSIiIiKFYpAjIiIiUigGOSIiIiKFYpAjIiIiUigGOSIiIiKFYpAjIiIiUigGOSIiIiKFYpAjIiIiUigGOSIiIiKFYpAjIiIiUigGOSIiIiKFYpAjIiIiUigGOSIiIiKFYpAjIiIiUigGOSIiIiKFYpAjIiIiUigGOSIiIiKFkjXIHT58GO3atUOpUqWgUqnw119/aawXQmDy5MkoWbIkTExM4O3tjcjISI02T58+RY8ePaBWq2FlZYX+/fsjMTFRo82FCxfg4eEBY2Nj2NvbY86cOfm9a0RERET5roicT/7ixQvUqFED/fr1Q8eOHTOtnzNnDhYvXow1a9bA0dERkyZNgo+PD65cuQJjY2MAQI8ePfDo0SPs378fKSkp8PPzw6BBg7B+/XoAQEJCAlq2bAlvb28sX74cFy9eRL9+/WBlZYVBgwYV6P6S7nMYvydXj7s9y1fLlRAREX2crEGudevWaN26dZbrhBBYuHAhJk6ciA4dOgAA1q5dC1tbW/z111/o2rUrrl69iqCgIJw6dQp16tQBAPz0009o06YN5s6di1KlSmHdunVITk7GqlWrYGhoiGrVqiE8PBzz589/b5BLSkpCUlKSdD8hIUHLe05ERESUdzo7Ri4qKgrR0dHw9vaWlllaWqJ+/foICwsDAISFhcHKykoKcQDg7e0NPT09nDhxQmrj6ekJQ0NDqY2Pjw8iIiLw7NmzLJ975syZsLS0lG729vb5sYtEREREeSJrj9yHREdHAwBsbW01ltva2krroqOjUaJECY31RYoUgbW1tUYbR0fHTNvIWFe0aNFMzz1hwgSMGjVKup+QkMAwR4qXm8PGPGRMRKTbdDbIycnIyAhGRkZyl0FERET0QTp7aNXOzg4AEBMTo7E8JiZGWmdnZ4fHjx9rrE9NTcXTp0812mS1jbefg4iIiEiJdDbIOTo6ws7ODgcPHpSWJSQk4MSJE3B3dwcAuLu7Iy4uDmfOnJHaHDp0COnp6ahfv77U5vDhw0hJSZHa7N+/H5UrV87ysCoRERGRUsh6aDUxMRE3btyQ7kdFRSE8PBzW1tYoW7YsRowYgenTp6NixYrS9COlSpXCZ599BgCoWrUqWrVqhYEDB2L58uVISUnB0KFD0bVrV5QqVQoA0L17d0ybNg39+/fHuHHjcOnSJSxatAgLFiyQY5epsJpqmcvHxWu3DiIi+qTIGuROnz6Npk2bSvczTjDo06cPAgMDMXbsWLx48QKDBg1CXFwcGjdujKCgIGkOOQBYt24dhg4diubNm0NPTw+dOnXC4sWLpfWWlpbYt28f/P39Ubt2bRQvXhyTJ0/mHHJE2cGASkSk02QNcl5eXhBCvHe9SqVCQEAAAgIC3tvG2tpamvz3fVxdXXHkyJFc10lEuouTOBPRp0xnx8gRERER0YcxyBEREREpFOeRI6JPU27G/3HsHxHpGPbIERERESkUe+SIiHQQT+IgouxgkCMiogLDgEqkXQxyREREWpCbkMqASnnFMXJERERECsUeOSIiInqvwno4vLDsF3vkiIiIiBSKQY6IiIhIoXholYiIiCi7dGwycfbIERERESkUgxwRERGRQjHIERERESkUx8gREZHuy824JCBfxyYR6QL2yBEREREpFHvkiIgKEx07o44+YfwsFgj2yBEREREpFIMcERERkULx0CoREZFceBIH5RF75IiIiIgUikGOiIiISKEY5IiIiIgUikGOiIiISKEY5IiIiIgUikGOiIiISKEY5IiIiIgUikGOiIiISKEY5IiIiIgUikGOiIiISKEY5IiIiIgUikGOiIiISKEY5IiIiIgUikGOiIiISKEY5IiIiIgUikGOiIiISKEY5IiIiIgUikGOiIiISKEY5IiIiIgUikGOiIiISKEY5IiIiIgUikGOiIiISKEY5IiIiIgUikGOiIiISKEY5IiIiIgUikGOiIiISKEY5IiIiIgUikGOiIiISKE+qSC3dOlSODg4wNjYGPXr18fJkyflLomIiIgo1z6ZILdp0yaMGjUKU6ZMwdmzZ1GjRg34+Pjg8ePHcpdGRERElCufTJCbP38+Bg4cCD8/Pzg7O2P58uUwNTXFqlWr5C6NiIiIKFeKyF1AQUhOTsaZM2cwYcIEaZmenh68vb0RFhaWqX1SUhKSkpKk+/Hx8QCAhISEHD93etLLXFQMJKhELh6U8/pyi/ulKVf7Bej8vhXW/QL4WdR8UCHdL0Dn962w7hfAz6Lmg3K+XxmZQ4iPPJ/4BDx48EAAEMePH9dYPmbMGFGvXr1M7adMmSIA8MYbb7zxxhtvvMl6u3fv3gczzifRI5dTEyZMwKhRo6T76enpePr0KYoVKwaVSpXvz5+QkAB7e3vcu3cParU635+voHC/lKWw7hdQePeN+6UshXW/gMK7bwW5X0IIPH/+HKVKlfpgu08iyBUvXhz6+vqIiYnRWB4TEwM7O7tM7Y2MjGBkZKSxzMrKKj9LzJJarS5UPwAZuF/KUlj3Cyi8+8b9UpbCul9A4d23gtovS0vLj7b5JE52MDQ0RO3atXHw4EFpWXp6Og4ePAh3d3cZKyMiIiLKvU+iRw4ARo0ahT59+qBOnTqoV68eFi5ciBcvXsDPz0/u0oiIiIhy5ZMJcl26dEFsbCwmT56M6Oho1KxZE0FBQbC1tZW7tEyMjIwwZcqUTId3lY77pSyFdb+Awrtv3C9lKaz7BRTefdPF/VIJ8bHzWomIiIhIF30SY+SIiIiICiMGOSIiIiKFYpAjIiIiUigGOSIiIiKFYpAjIiIiUqhPZvoRIiIiOV29ehUbN27EkSNHcOfOHbx8+RI2NjaoVasWfHx80KlTJ52a1iKnUlNTERISgps3b6J79+6wsLDAw4cPoVarYW5uLnd5hRanHyGiTPiFTHLo2LEjAgMDoVar0bFjxw+23b59ewFVlXdnz57F2LFjcfToUTRq1Aj16tVDqVKlYGJigqdPn+LSpUs4cuQIEhISMHbsWIwYMUJxge7OnTto1aoV7t69i6SkJFy/fh3ly5fH8OHDkZSUhOXLl8tdYo5YW1vj+vXrKF68OIoWLfrB66w/ffq0ACvLjD1yOuLw4cMfXO/p6VlAlWhXWloaFixYgM2bN+Pu3btITk7WWC/3D0BOLF68ONtthw0blo+V5K93v5BbtGgBCwsLzJ49W5FfyBnKli0LLy8vNGnSBF5eXqhQoYLcJWnF2rVrP7i+d+/eBVRJ3llaWkq/MLNzjUml6NSpE8aMGYOtW7d+8LrdYWFhWLRoEebNm4fvvvuu4ArUguHDh6NOnTo4f/48ihUrJi3//PPPMXDgQBkry50FCxbAwsJC+v+Hgpzc2COnI/T0Mg9XfPuDk5aWVpDlaM3kyZOxcuVKjB49GhMnTsT333+P27dv46+//sLkyZMVFXgcHR017sfGxuLly5fSF3NcXBxMTU1RokQJ3Lp1S4YKteOzzz6DhYUFfvvtNxQrVgznz59H+fLlERISgoEDByIyMlLuEnPljz/+wOHDhxESEoIbN26gdOnSaNKkiRTsKlasKHeJuVK0aFGN+ykpKXj58iUMDQ1hamqqqD+WCquUlBQYGBjkW3tdUKxYMRw/fhyVK1eGhYWF9L1x+/ZtODs74+XLl3KXWHgJ0glxcXEat9jYWLFv3z5Rv359ceDAAbnLy7Xy5cuL3bt3CyGEMDc3Fzdu3BBCCLFo0SLRrVs3OUvLk3Xr1olGjRqJa9euScuuXbsmPDw8xB9//CFjZXlnbW0t7Ze5ubm4efOmEEKIqKgoYWJiImdpWvPw4UOxYcMG0aNHD1GkSBGhp6cnd0ladf36ddG8eXMRFBQkdyn0jjVr1ojXr19nWp6UlCTWrFkjQ0XaYWVlJS5fviyE0PzeOHLkiChRooScpeWZnp6eiImJybT8v//+04nvDgY5HRcSEiLc3NzkLiPXTE1NxZ07d4QQQtjZ2YkzZ84IIYS4efOmUKvVcpaWJ+XLlxdnz57NtPz06dPCwcFBhoq0pzB/Ib948ULs3btXTJgwQTRo0EAYGRmJmjVrihEjRshdmtadOnVKVK5cWe4y8mTLli3iyy+/FPXr1xe1atXSuCmVroeC3OrcubMYOHCgEOLN98atW7fE8+fPRbNmzUTfvn1lri5vVCpVlu/ZgwcPhLGxsQwVaeIYOR1na2uLiIgIucvItTJlyuDRo0coW7YsKlSogH379sHNzQ2nTp1S3GDetz169AipqamZlqelpSEmJkaGirSnZcuWWLhwIVasWAHgzSH+xMRETJkyBW3atJG5utxr2LAhzp07h6pVq8LLywvjx4+Hp6dnpkOThUWRIkXw8OFDucvItcWLF+P7779H3759sWPHDvj5+eHmzZs4deoU/P395S4v14QQWY63un//vqLHBc6dOxetWrWCs7MzXr9+je7duyMyMhLFixfHhg0b5C4vVzLGRatUKqxcuVLjRK+0tDQcPnwYVapUkas8CcfI6YgLFy5o3BdC4NGjR5g1axZSU1Nx9OhRmSrLm/Hjx0OtVuO7777Dpk2b0LNnTzg4OODu3bsYOXIkZs2aJXeJudKuXTs8ePAAK1euhJubGwDgzJkzGDRoEEqXLo2dO3fKXGHu3bt3D61atYIQApGRkahTp470hXz48GGUKFFC7hJzxdraGnp6emjZsiW8vLzg5eWFSpUqyV1Wnr37Wcv47liyZAns7e3xzz//yFRZ3lSpUgVTpkxBt27dNMZcTZ48GU+fPsWSJUvkLjFHatWqBZVKhfPnz6NatWooUuT/+lHS0tIQFRWFVq1aYfPmzTJWmTepqanYtGkTzp8/j8TERLi5uaFHjx4wMTGRu7RcyRgXfefOHZQpUwb6+vrSOkNDQzg4OCAgIAD169eXq0QADHI6Q09PDyqVCu++HQ0aNMCqVat0IvVrQ1hYGMLCwlCxYkW0a9dO7nJyLTY2Fn369EFQUJA0KDk1NRU+Pj4IDAxUbNjJUNi+kIE3AefixYsICQlBaGgoDh8+DENDQzRp0gRNmzZV5Jl1QOYTpVQqFWxsbNCsWTPMmzcPJUuWlKmyvDE1NcXVq1dRrlw5lChRAvv370eNGjUQGRmJBg0a4MmTJ3KXmCPTpk2T/h09erRG705GKOjUqRMMDQ3lKjHXUlJSUKVKFezevRtVq1aVuxyta9q0KbZv366zvfcMcjrizp07Gvf19PRgY2MDY2NjmSqi7Lh+/TquXbsG4E0PgtJ7eAr7F3IGIQTOnDmDJUuWYN26dUhPT1fsmeGFVfny5bFt2zbUqlULderUwcCBAzF48GDs27cPXbt2VezZuGvWrEGXLl0K3Xd76dKlceDAgUL9vaGrOEZOB6SkpKBfv35Yvny5YqdA+JDIyEgEBwfj8ePHSE9P11g3efJkmarSjkqVKik+vL3NwMAAr1+/lruMfHH27FmEhIQgJCQER48exfPnz+Hi4oJvvvkGTZo0kbu8XCnMwbtZs2bYuXMnatWqBT8/P4wcORJbt27F6dOnPzpZsC7r06cP4uLi8Mcff+DmzZsYM2YMrK2tcfbsWdja2qJ06dJyl5gr/v7+mD17NlauXKlx2LiwuH//Pnbu3JnlfKjz58+Xqao32COnI2xsbHD8+PFCF+R+/fVXfPXVVyhevDjs7Ow0BvmqVCqcPXtWxuryRpd/sPNixowZuH79eqH7Qi5SpAhq1aolzR3n6emp6MHlGQprT0h6ejrS09Olz+DGjRul78jBgwcr8hAk8GY8tLe3NywtLXH79m1ERESgfPnymDhxIu7evfvRCZ511eeff46DBw/C3NwcLi4uMDMz01ivpCtxvOvgwYNo3749ypcvj2vXrqF69eq4ffs2hBBwc3PDoUOHZK2PQU5HjBw5EkZGRood/P8+5cqVw9dff41x48bJXYpW6foPdl4U1i/khIQEqNVqucvQusIavAur5s2bo3bt2pgzZ47GSRzHjx9H9+7dcfv2bblLzBU/P78Prl+9enUBVaJ99erVQ+vWrTFt2jTpPStRogR69OiBVq1a4auvvpK1PgY5HfHNN99g7dq1qFixImrXrp3pl6dSe3jUajXCw8NRvnx5uUvRKl3/wc6LwvyFDLw5u/jq1asAAGdnZ+msY6UqrMEbeHO1lJMnT2Y5LENJlx57m6WlJc6ePYsKFSpoBLk7d+6gcuXKhXZog5JZWFggPDwcFSpUQNGiRXH06FFUq1YN58+fR4cOHWQP3/zzTUdcunRJ+oVy/fp1jXW6fI23j/nyyy+xb98+DBkyRO5StOrq1avS3EhFihTBq1evYG5ujoCAAHTo0EHRQU7pQe19Hj9+jC5duiA0NFTjsmpNmzbFxo0bYWNjI2+BuWRlZYVOnTrJXYbW7dq1Cz169EBiYiLUanWmYRlKDXJGRkZISEjItPz69euK/Qy+LTY2Vpr7tHLlyoVin8zMzKThMyVLlsTNmzdRrVo1AMB///0nZ2kAGOR0RnBwsNwl5AsnJydMmjQJ//77L1xcXDJdP1BJ11p9m67/YGtDYftC/uabb5CYmIjLly9L48muXLmCPn36YNiwYYqdtLSwBu/Ro0ejX79+mDFjBkxNTeUuR2vat2+PgIAAab44lUqFu3fvYty4cYoO5C9evJCOLGX0nurr66N379746aefFP0eNmjQAEePHkXVqlXRpk0bjB49GhcvXsT27dvRoEEDucvjtVYpfzk4OLz35ujoKHd5udahQwexYsUKIYQQo0ePFk5OTmL69OnCzc1NNG/eXObq8iYxMVH4+fkJfX19oVKphEqlEkWKFBH9+vUTL168kLu8XFOr1eLkyZOZlp84cUJYWloWfEH0QaamptLl4QqTuLg44e3tLaysrIS+vr6wt7cXBgYGwtPTUyQmJspdXq4NGjRIlC9fXvz9998iPj5exMfHiz179ogKFSqIIUOGyF1enty8eVOcP39eCPHm+3Hw4MHCxcVFdOzYUdy+fVvm6oTgGDkd0bRp0w8eQlXy4PnC6NatW0hMTISrqytevHiB0aNHS2fUzZ8/H+XKlZO7xFwbPHgwDhw4gCVLlqBRo0YAgKNHj2LYsGFo0aIFli1bJnOFuWNhYYEjR46gZs2aGsvPnTuHJk2aZHm4SwkcHR0/+N1x69atAqxGezp27IiuXbuic+fOcpeSL44dO6Yx4ba3t7fcJeVJ8eLFsXXrVnh5eWksDw4ORufOnREbGytPYZ8AHlrVEe/+cklJSUF4eDguXbqEPn36yFOUFgQEBODbb7/N1K3+6tUr/O9//1PsPHJvn7xhZmaG5cuXy1iNdm3bti3TF3KbNm1gYmKCzp07KzbINWvWDMOHD8eGDRtQqlQpAMCDBw8wcuRING/eXObqcm/EiBEa91NSUnDu3DkEBQVhzJgx8hSlBb6+vhgzZgyuXLmS5bCM9u3by1SZdjRq1Ej6QykuLk7eYrTg5cuXsLW1zbS8RIkSePnypQwVaV9ycnKWJ96ULVtWporeYI+cjps6dSoSExMxd+5cuUvJFX19fTx69CjTJauePHmCEiVKKH42/dOnT2ucAVm7dm2ZK8o7U1NTnDlzJtO8ZJcvX0a9evXw4sULmSrLm3v37qF9+/a4fPky7O3tpWXVq1fHzp07UaZMGZkr1K6lS5fi9OnTih1D9+6lx96mUqkU+90xe/ZsODg4oEuXLgCAzp07Y9u2bbCzs8Pff/+NGjVqyFxh7jRv3hzFihXD2rVrpatWvHr1Cn369MHTp09x4MABmSvMvevXr6N///44fvy4xnIhhE58FhnkdNyNGzdQr149xV6ORk9PDzExMZkGyh86dAhdunRRbHf7/fv30a1bNxw7dkzjDMiGDRti48aNig4FhfkLWQiBAwcOSJdVq1q1quIPab3PrVu3ULNmTcUeMi6sHB0dsW7dOjRs2BD79+9H586dsWnTJmzevBl3797Fvn375C4xVy5evIhWrVohKSlJCqPnz5+HsbEx9u7dK50MpkSNGjVCkSJFMH78eJQsWTLTUAa5wzcPreq4sLAwRV6Tr2jRolCpVFCpVKhUqZLGBz8tLQ2JiYmKnpJkwIABSElJwdWrV1G5cmUAQEREBPz8/DBgwAAEBQXJXGHuLVq0CD4+PihTpkyWX8hKplKp0KJFC7Ro0ULuUvLd1q1bYW1tLXcZ9I7o6GipR3j37t3o3LkzWrZsCQcHB9SvX1/m6nLPxcUFkZGRWLdunfSHUrdu3dCjRw+YmJjIXF3ehIeH48yZM6hSpYrcpWSJQU5HvHvtQCEEHj16hNOnT2PSpEkyVZV7CxcuhBAC/fr1w7Rp0zQuhWRoaAgHBwe4u7vLWGHehIaG4vjx41KIA95M0fHTTz/Bw8NDxsryrnr16oX2C/ngwYM4ePBgluNcVq1aJVNVeVOrVi2NP5SEEIiOjkZsbCx+/vlnGSvLu8L4fhUtWhT37t2Dvb09goKCMH36dABv3je5D9HlxeHDh9GwYUMMHDhQY3lqaioOHz4MT09PmSrLO2dnZ52eVopBTke8e81HPT09VK5cGQEBAWjZsqVMVeVexgkajo6OaNiwYaaBykpnb2+PlJSUTMvT0tKkgfRKZmpqmukLWemmTZuGgIAA1KlTJ8vDI0r12WefadzX09ODjY0NvLy8dLYHITsK6/vVsWNHdO/eHRUrVsSTJ0/QunVrAG/OnnZycpK5utxr2rRpluOh4+Pj0bRpU8WF1LeHJMyePRtjx47FjBkzsjzxRu5L/3GMHBWY169fZ7q4vNw/ALm1Y8cOzJgxA0uXLkWdOnUAvDnx4ZtvvsG4ceMy/XLVdTt37sx2W6WeLViyZEnMmTMHvXr1krsUyobC+n6lpKRg0aJFuHfvHvr27YtatWoBABYsWAALCwsMGDBA5gpz533joa9fv446deoobqymnp5epp7ud/+Y4MkO9El4+fIlxo4di82bN+PJkyeZ1sv9A5ATGeP+Mrx48QKpqanShcoz/m9mZqa4k1PePUNQpVLh3a+GjH1X0nv2tmLFiuHkyZOoUKGC3KVo1dmzZ2FgYAAXFxcAb/7IWL16NZydnTF16lQYGhrKXGHuFNb3q7DJGBa0Y8cOtGrVCkZGRtK6tLQ0XLhwAZUrV1bcuOHQ0NBst23SpEk+VvJxPLQqo3eDwYcoLRhkGDNmDIKDg7Fs2TL06tULS5cuxYMHD/DLL79g1qxZcpeXIwsXLpS7hHzz9vijAwcOYNy4cZgxY4Y0jjEsLAwTJ07EjBkz5CoxzwYMGID169crcszphwwePBjjx4+Hi4sLbt26hS5duqBjx47YsmULXr58qdjPbWF9vwqbjGFBQghYWFhojKM1NDREgwYNFDlMQ+5wlhPskZPRmjVrst1WqZMCly1bFmvXroWXlxfUajXOnj0LJycn/P7779iwYQP+/vtvuUukd1SvXh3Lly9H48aNNZYfOXIEgwYNkubNU5rhw4dj7dq1cHV1haura6ZxLvPnz5epsryxtLTE2bNnUaFCBcyePRuHDh3C3r17cezYMXTt2hX37t2Tu8RcKazvV2E1bdo0fPvttzAzM5O7lHzz8uVL3L17N9MQIVdXV5kqeoM9cjJSajjLiadPn0pXQVCr1VLPYuPGjfHVV1/JWZrWFKaxfwBw8+ZNaW68t1laWuL27dsFXo+2XLhwQbqCyqVLl+QtRouEEFKP6oEDB9C2bVsAb07I0eUz7T7mQ+9XYTnxoTCZMmWK3CXkm9jYWPj5+eGff/7Jcr3cw00Y5HRQYQoG5cuXR1RUFMqWLYsqVapg8+bNqFevHnbt2pVlWFCKFy9eYNy4cYVi7N+76tati1GjRuH333+XLrkTExODMWPGoF69ejJXl3vBwcFyl5Av6tSpg+nTp8Pb2xuhoaHSJdSioqKyvGSSUhTW96sw27p1qzSx8bu/w86ePStTVXk3YsQIxMXF4cSJE/Dy8sKff/6JmJgYTJ8+HfPmzZO7PECQTkhMTBT+/v7CxsZG6OnpZbop1fz588WiRYuEEELs379fGBsbCyMjI6GnpycWLlwoc3W59/XXX4uqVauKrVu3ChMTE7Fq1Srxww8/iDJlyog//vhD7vLyJDIyUlSvXl0YGhqKChUqiAoVKghDQ0NRrVo1ERkZKXd5uXbo0KH3rluyZEkBVqJd4eHholq1akKtVoupU6dKy4cOHSq6desmY2XaERkZKYKCgsTLly+FEEKkp6fLXFHeODo6iv/++y/T8mfPnglHR0cZKtKORYsWCXNzczF06FBhaGgoBg8eLLy9vYWlpaX47rvv5C4vT+zs7MSJEyeEEEJYWFiIiIgIIYQQO3bsEI0aNZKzNCGEEAxyOqKwBYO0tDQxa9Ys0bBhQ1GnTh0xbtw48fLlS3H79m2xbds2cf78eblLzBN7e3sRHBwshHjzg50RcNauXStat24tY2XakZ6eLvbu3SsWLVokFi1aJPbt26f4X6BWVlbi9OnTmZYvXLhQWFhYyFBR/nr16pVITk6Wu4xc+++//0SzZs2ESqUSenp64ubNm0IIIfz8/MSoUaNkri73VCqViImJybQ8OjpaGBoaylCRdlSuXFmsX79eCCGEubm59H5NmjRJ+Pv7y1lanllYWIioqCghhBBly5YVR48eFUIIcevWLWFiYiJjZW8wyOmIwhYMAgIChJ6enmjZsqXo0KGDMDY2Fn5+fnKXpTVmZmbizp07QgghSpcuLf21duvWLWFmZiZnafQev/76q7CxsRFXr16Vls2dO1eo1Wpx+PBhGSvLm969e4vQ0FC5y9C6Xr16CR8fH3Hv3j2NYBAUFCScnZ1lri7nduzYIXbs2CFUKpVYu3atdH/Hjh1i+/btwt/fX1SqVEnuMnPNxMRE3L59WwghhI2NjQgPDxdCCHH9+nVhbW0tZ2l5VqdOHREUFCSEEKJdu3aiV69e4v79+2Ls2LGifPnyMlcnBMfI6YjCdlLA2rVr8fPPP2Pw4MEA3gzC9vX1xcqVKzPNWaZEhXXsX4bCeGmkAQMG4OnTp/D29sbRo0exadMmzJgxA3///TcaNWokd3m5Fh8fD29vb5QrVw5+fn7o06cPSpcuLXdZebZv3z7s3bsXZcqU0VhesWJF3LlzR6aqci9jknCVSpXpRDcDAwM4ODjoxnirXLKzs8PTp09Rrlw5lC1bFv/++y9q1KiBqKioTHNSKs3w4cPx6NEjAG9O6mjVqhXWrVsHQ0NDBAYGylsceLKDzihsweDu3bto06aNdN/b2xsqlQoPHz7M9MWsRH5+fjh//jyaNGmC8ePHo127dliyZAlSUlIUPy1CYb00EgCMHTsWT548QZ06dZCWloa9e/eiQYMGcpeVJ3/99RdiY2Px+++/Y82aNZgyZQq8vb3Rr18/fPbZZ4q9PN6LFy9gamqaafnTp081Jp1Viow/iBwdHXHq1CkUL15c5oq0q1mzZti5cydq1aoFPz8/jBw5Elu3bsXp06czXUtcaXr27Cn9v3bt2rhz5w6uXbuGsmXL6sT7yHnkdMSCBQugr6+PYcOG4cCBA2jXrh2EEFIwGD58uNwl5oi+vj6io6M1LtdiYWGBCxcuwNHRUcbK8sedO3dw5swZODk5yT6nUF4VpksjLV68OMvlc+fOhaenp8ZZuMOGDSuosvLV2bNnsXr1aqxcuRLm5ubo2bMnvv76a1SsWFHu0nKkTZs2qF27Nn744Qfpu6NcuXLo2rUr0tPTsXXrVrlLpLekp6cjPT1dutLNxo0bcfz4cVSsWBGDBw9W7BVGAODWrVvSETNdxCCno5QeDPT09NC6dWuNv5x37dqFZs2aaUwYuX37djnKy5OUlBS0atUKy5cvV9wvx+woTJdGyu4fDSqVCrdu3crnavLfo0ePsHbtWqxevRr3799Hp06d8ODBA4SGhmLOnDkYOXKk3CVm26VLl9C8eXO4ubnh0KFDaN++PS5fvoynT5/i2LFjiv58hoaGYu7cudLk2s7OzhgzZgw8PDxkroyyoqenhzJlyqBJkybw8vJCkyZN4OTkJHdZEgY5yhd+fn7Zard69ep8riR/2NjYSH9tFjbjxo2Dubk5L42kECkpKdi5cydWr16Nffv2wdXVFQMGDED37t2l+Sf//PNP9OvXD8+ePZO52pyJj4/HkiVLcP78eSQmJsLNzQ3+/v4oWbKk3KXl2h9//AE/Pz907NhRGpt57Ngx/PnnnwgMDET37t1lrjD3nj17ht9++00joPr5+cHa2lrmyvLmwYMHCAkJQWhoKEJDQxEZGYlSpUqhSZMmaNq0KQYMGCBrfQxyOuJ9h4BUKhWMjY3h5OQET09P6OvrF3BllJWRI0fCyMhIcdeLzQ5eGklZihcvjrS0NHTv3h0DBw6Urobwtri4ONSqVQtRUVEFXyBpqFq1KgYNGpSpd3T+/Pn49ddfFXsJvMOHD6N9+/ZQq9WoU6cOAODMmTOIi4vDrl274OnpKXOF2hMZGYkff/wR69atQ3p6uuwTwDPI6QhHR0fExsbi5cuXKFq0KIA3f92YmprC3Nwcjx8/Rvny5REcHAx7e3uZq6VvvvkGa9euRcWKFVG7du1M1xdUcthp2rTpB9crdcb9Tp06oV69ehg3bpzG8jlz5uDUqVPYsmWLTJXlze+//44vv/wSxsbGcpeidXFxcTh58mSWZ0/37t1bpqryxsjICJcvX850aO7GjRuoXr06Xr9+LVNleePi4gJ3d3csW7ZM6nBIS0vD119/jePHj+PixYsyV5h7L1++xNGjRxESEoKQkBCcO3cOVapUgZeXF7y8vNChQwdZ62OQ0xEbNmzAihUrsHLlSmnsx40bNzB48GAMGjQIjRo1QteuXWFnZ8dBvjrgQ2FHpVLh0KFDBVgNZYeNjQ0OHToEFxcXjeUXL16Et7c3YmJiZKosd/r165etdkqdLmbXrl3o0aMHEhMToVarNc6eVqlU0hRNSuPk5IQxY8ZIUzNlWL58OebNm4fIyEiZKssbExMThIeHo3LlyhrLIyIiULNmTbx69UqmyvLO0NAQRYsWRY8ePeDl5QUPDw+pw0UXcPoRHTFx4kRs27ZNYwCvk5MT5s6di06dOuHWrVuYM2cOOnXqJGOVlEGpvVIfkp0pAlQqFbZt21YA1WhfYmJilmfOGRgYICEhQYaK8iYwMBDlypVDrVq1FD9PV1ZGjx6Nfv36YcaMGVlOQ6JUo0ePxrBhwxAeHo6GDRsCeDNGLjAwEIsWLZK5utxzc3PD1atXMwW5q1evokaNGjJVpR1t2rTB0aNHsXHjRkRHRyM6OhpeXl6oVKmS3KUBYJDTGY8ePUJqamqm5ampqYiOjgYAlCpVCs+fPy/o0ugDbty4gZs3b8LT0xMmJiYQQih23jVLS0u5S8hXLi4u2LRpEyZPnqyxfOPGjXB2dpapqtz76quvsGHDBkRFRcHPzw89e/ZU/KDytz148ADDhg0rVCEOePO+2dnZYd68edi8eTOAN+PmNm3aJPshupy6cOGC9P9hw4Zh+PDhuHHjhjQ347///oulS5cqfizxX3/9BeDN/oaGhmLfvn2YNGkSihQpAi8vL6xbt07W+nhoVUf4+voiOjoaK1euRK1atQAA586dw8CBA2FnZ4fdu3dj165d+O677xQ91qCwePLkCTp37ozg4GCoVCpERkaifPny6NevH4oWLaroGdoLq127dqFjx47o3r07mjVrBuDNFSw2bNiALVu2SDPvK0lSUhK2b9+OVatW4fjx4/D19UX//v3RsmVLxf5BkaFjx47o2rUrOnfuLHcp9B56enpQqVQf7RFWqVSynxCgDUIInDt3DsHBwQgODsbevXshhMiyE6YgMcjpiOjoaPTq1QsHDx6UzhJMTU1F8+bN8fvvv8PW1hbBwcFISUlBy5YtZa6WevfujcePH2PlypWoWrUqzp8/j/Lly2Pv3r0YNWoULl++LHeJlIU9e/ZgxowZCA8Ph4mJCVxdXTFlyhQ0adJE7tLy7M6dOwgMDMTatWuRmpqKy5cvw9zcXO6ycmTnzp3S/2NjYxEQEAA/Pz+4uLhkOnu6ffv2BV2eViUnJ2d5EkfZsmVlqijncnKptHLlyuVjJflr/vz5CAkJwdGjR/H8+XPUqFEDnp6eOjNejkFOx1y7dg3Xr18HAFSuXDnTeAPSDXZ2dti7dy9q1KgBCwsLKcjdunULrq6uSExMlLtE+sTcu3cPq1evRmBgIJKTk3Ht2jXFBbnsXodZyT08kZGR6NevH44fP66xPGNYhlL3qzCrW7euNBmwh4eHzg1D4Rg5HVOlShVUqVJF7jLoIwrbdSBJmd4+tHr06FG0bdsWS5YsQatWrbIdinTJu71ThVHfvn1RpEgR7N69u9Bdy/jhw4c4evRolj2NSr4E3qlTp+Qu4YPYI6cj0tLSEBgYiIMHD2b5Q8DpLHQLrwOpPBnjed5HaT0hX3/9NTZu3Ah7e3v069cPPXr00IkLeOfVoUOHMHToUPz777/SlSkyxMfHo2HDhli+fLliL2dlZmaGM2fOFLo/2AMDA6VrqhYrVizTdDFKvgTe4cOHP7he7smOGeR0xNChQxEYGAhfX98s/0pbsGCBTJVRVgrzdSALqx07dmjcT0lJwblz57BmzRpMmzYN/fv3l6my3NHT00PZsmVRq1atDwZUpV3PuH379mjatOl7rwu7ePFiBAcH488//yzgyrSjbt26WLBgARo3bix3KVplb2+PIUOGYMKECYrsDf6QrPbn7Z85uf8IZJDTEcWLF8fatWvRpk0buUuhbCqM14H8FK1fvx6bNm3KFPR0Xd++fbN1WE5p1zMuV64cgoKCULVq1SzXX7t2DS1btsTdu3cLuDLtOHToECZOnIgZM2ZkeRLHu72QSlGsWDGcPHmyUP4RGx8fr3E/44/ASZMm4ccff0Tz5s1lquwNBjkdUapUKYSEhOjMBINEnwqeoKJbjI2NcenSpUyXsMpw48YNuLi4KPZKARm9O++GcKWf7DB27FhYW1tj/PjxcpdSYEJDQzFq1CicOXNG1jp4soOOGD16NBYtWoQlS5YUqsGvhcnbk19+jKuraz5WQtry6tUrLF68GKVKlZK7FPr/Spcu/cEgd+HCBUX3ehfGq8IAwMyZM9G2bVsEBQVl2dOo5OtPv4+trS0iIiLkLoNBTlccPXoUwcHB+Oeff1CtWrVMPwRKG+dSGNWsWVOa/PLtsJ3Rqa1LYyYos6JFi2Z6354/fw5TU1P88ccfMlZGb2vTpg0mTZqEVq1awdjYWGPdq1evMGXKFLRt21am6vKuMMxZmJWZM2di79690pRZ757soGTv/hEvhMCjR48wa9Ys1KxZU56i3sJDqzrCz8/vg+uVNs6lMHp78stz587h22+/xZgxY+Du7g4ACAsLw7x58zBnzhxFXiWgsFuzZo3GfT09PdjY2MDZ2RnTp0/HihUrZKqM3hYTEwM3Nzfo6+tj6NChUjC4du0ali5dirS0NJw9exa2trYyV5p9d+/ezdFEvw8ePEDp0qXzsSLtK1q0KBYsWIC+ffvKXYrWve8KFg0aNMCqVatkPwOZQY4oF+rVq4epU6dmOjnl77//xqRJk2QfM0HZd/78ebi5ubEXVYfcuXMHX331lXQJJOBNr46Pjw+WLl0KR0dHmSvMGVtbW3z22WcYMGAA6tatm2Wb+Ph4bN68GYsWLcKgQYMUN++anZ0djhw5gooVK8pdita9ewWLjD8C3+0xlguDnA5JTU1FSEgIbt68ie7du8PCwgIPHz6EWq1W3AzthZ2JiQnOnj2b6cy6q1evws3NTbEDsT9FDHK669mzZ7hx4waEEKhYsaLsl0LKrSdPnuDHH3/EqlWrYGxsjNq1a6NUqVIwNjbGs2fPcOXKFVy+fBlubm6YNGmSImcvmDlzJh49eoTFixfLXYrWvHr1CgcPHpQO5U+YMAFJSUnS+iJFiiAgIED2QMcgpyPu3LmDVq1a4e7du0hKSsL169dRvnx5DB8+HElJSVi+fLncJdJb3NzcUL16daxcuRKGhoYA3lw7ccCAAbh06RLOnj0rc4WUXQxyVFBevXqFPXv24OjRo7hz5w5evXqF4sWLo1atWvDx8UH16tXlLjHXPv/8cxw6dAjFihUrNOO8ly9fjj179mDXrl0AAAsLC1SrVg0mJiYA3hzuHzt27HvnPCwoPNlBRwwfPhx16tTB+fPnUaxYMWn5559/joEDB8pYGWVl+fLlaNeuHcqUKSOdoXrhwgWoVCrph56I6G0mJib44osv8MUXX8hditZZWVmhY8eOcpehVevWrcPYsWM1lq1fvx7ly5cHAPzxxx9YunQpgxy9ceTIERw/flzq3cng4OCABw8eyFQVvU+9evVw69YtrFu3DteuXQMAdOnSBd27d4eZmZnM1dHbPvbLJS4urmAKISrECuMJeRlzFmYwNjbWuMpDvXr14O/vL0dpGhjkdER6enqWh3bu378PCwsLGSqiD3nx4gXMzMwwaNAguUuhj7C0tPzo+t69exdQNUSkFHFxcRpj4mJjYzXWp6ena6yXC4OcjmjZsiUWLlwoTYGgUqmQmJiIKVOmKHLga2Fna2uLzp07o1+/foXumomFTWHsKSDSBW5ubjh48CCKFi360Wv+KnHccJkyZXDp0iVpCpx3XbhwAWXKlCngqjJjkNMR8+bNg4+PD5ydnfH69Wt0794dkZGRKFasGDZs2CB3efSOP/74A4GBgWjWrBkcHBzQr18/9O7dm1cIIKJPRocOHWBkZAQAhXLuzDZt2mDy5Mnw9fXNcnLqadOmwdfXV6bq/g/PWtUhqamp2LhxIy5cuCBdhL1Hjx7SGTKke2JjY/H7778jMDAQV69ehY+PD/r164f27dujSBH+nUREpFQxMTGoWbMmDA0NMXToUOla6BEREViyZAlSU1Nx7tw52SenZpDTEU+ePJHOVr137x5+/fVXvHr1Cu3bt4eHh4fM1VF2/PTTTxgzZgySk5NRvHhxDBkyBOPHj4epqancpRERFYgzZ87g6tWrAIBq1aqhVq1aMleUN1FRUfjqq6+wf/9+jcmpW7RogZ9//lk6g1VODHIyu3jxItq1a4d79+6hYsWK2LhxI1q1aoUXL15AT08PL168wNatWwtlt3VhEBMTgzVr1iAwMBB37tzB559/jv79++P+/fuYPXs2SpUqhX379sldJhFRvnr8+DG6du2KkJAQWFlZAXhzskDTpk2xceNG2NjYyFtgHj19+hQ3btwAADg5OcHa2lrmiv4Pg5zMWrdujSJFimD8+PH4/fffsXv3bvj4+ODXX38FAHzzzTc4c+YM/v33X5krpbdt374dq1evxt69e+Hs7IwBAwagZ8+e0hcYANy8eRNVq1ZFcnKyfIUSERWALl264NatW1i7dq10xZsrV66gT58+cHJy4ljvfMQgJ7PixYvj0KFDcHV1RWJiItRqNU6dOoXatWsDeDNzdIMGDTjXlY6xtLRE165dP3jtxFevXmHOnDmYMmVKAVdHRFSwLC0tceDAgUzfhydPnkTLli35OywfcTS2zJ4+fQo7OzsAgLm5OczMzDSuJ1i0aFE8f/5crvLoHQkJCQDeBOyMiX8zlr1NrVbDxMSEIY6IPgnp6emZLssFAAYGBkhPT5ehok8Hg5wOeHfunQ/NxUPysrKy+uD7I4SASqXidTuJ6JPSrFkzDB8+HBs2bJCmYXrw4AFGjhyJ5s2by1xd4cYgpwP69u0rzcXz+vVrDBkyROrt0YVZo+n/BAcHS/8XQqBNmzZYuXIlSpcuLWNVRETyWrJkCdq3bw8HBwfY29sDeDMDQ/Xq1fHHH3/IXF3hxjFyMvPz88tWO85Or5ssLCxw/vx5nTgFnYhITkIIHDhwQLr+dNWqVeHt7S1zVYUfgxxRHjDIEdGn7NChQxg6dCj+/fdfqNVqjXXx8fFo2LAhli9fzvlQ85Ge3AUQERGRMi1cuBADBw7MFOKAN2eyDh48GPPnz5ehsk8HgxxRHvHkFCL6VJ0/fx6tWrV67/qWLVvizJkzBVjRp4cnOxDlQMeOHTXuv3tySobt27cXZFlERLKIiYnJctqRDEWKFEFsbGwBVvTpYZAjygFLS0uN+z179pSpEiIi+ZUuXRqXLl2Ck5NTlusvXLiAkiVLFnBVnxae7EBERES58s033yAkJASnTp2CsbGxxrpXr16hXr16aNq0KRYvXixThYUfgxwRERHlSkxMDNzc3KCvr4+hQ4eicuXKAN5c/Wbp0qVIS0vD2bNnYWtrK3OlhReDHBEREeXanTt38NVXX2Hv3r3IiBQqlQo+Pj5YunQpHB0dZa6wcGOQIyIiojx79uwZbty4ASEEKlasqHHdcMo/DHJERERECsV55IiIiIgUikGOiIiISKEY5IiIiIgUikGOiIiISKEY5IiIdFzfvn3x2WefyV0GEekgBjkiKrRUKtUHb1OnTpWlLkdHRxw4cAAAIITAihUrUL9+fZibm8PKygp16tTBwoUL8fLlSwDAokWLEBgYKD3ey8sLI0aMkKFyItI1vNYqERVajx49kv6/adMmTJ48GREREdIyc3PzAq/pwoULePbsGZo0aQIA6NWrF7Zv346JEydiyZIlsLGxwfnz57Fw4UI4ODjgs88+y3SNXyKiDOyRI6JCy87OTrpZWlpCpVJJ90uUKIH58+ejTJkyMDIyQs2aNREUFCQ99osvvsDQoUOl+yNGjIBKpcK1a9cAAMnJyTAzM5N61ry8vDBs2DCMHTsW1tbWsLOzy7LHb8eOHWjVqhUMDAywefNmrFu3Dhs2bMB3332HunXrwsHBAR06dMChQ4fQtGlTAJqHVvv27YvQ0FAsWrRI6lmMioqCk5MT5s6dq/Fc4eHhUKlUuHHjhjZfViLSIQxyRPRJWrRoEebNm4e5c+fiwoUL8PHxQfv27REZGQkAaNKkCUJCQqT2oaGhKF68uLTs1KlTSElJQcOGDaU2a9asgZmZGU6cOIE5c+YgICAA+/fv13jenTt3okOHDgCAdevWoXLlytL9t6lUqix74hYtWgR3d3cMHDgQjx49wqNHj1C2bFn069cPq1ev1mi7evVqeHp6wsnJKVevERHpPgY5IvokzZ07F+PGjUPXrl1RuXJlzJ49GzVr1sTChQsBvOlhu3LlCmJjY/Hs2TNcuXIFw4cPl4JcSEgI6tatC1NTU2mbrq6umDJlCipWrIjevXujTp06OHjwoLT+wYMHuHDhAlq3bg0AiIyMlC4ynl2WlpYwNDSEqamp1Luor6+Pvn37IiIiAidPngQApKSkYP369ejXr18eXiUi0nUMckT0yUlISMDDhw/RqFEjjeWNGjXC1atXAQDVq1eHtbU1QkNDceTIEdSqVQtt27ZFaGgogDc9dF5eXhqPd3V11bhfsmRJPH78WLq/c+dONG7cGFZWVgAAbV4hsVSpUvD19cWqVasAALt27UJSUhK+/PJLrT0HEekeBjkioiyoVCp4enoiJCRECm2urq5ISkrCpUuXcPz4cemEhQwGBgaZtpGeni7d37lzJ9q3by/dr1SpkjTmThsGDBiAjRs34tWrV1i9ejW6dOmi0WNIRIUPgxwRfXLUajVKlSqFY8eOaSw/duwYnJ2dpfsZ4+RCQkLg5eUFPT09eHp64n//+x+SkpIy9eh9SGJiIoKDgzXGw3Xv3h3Xr1/Hjh07MrUXQiA+Pj7LbRkaGiItLS3T8jZt2sDMzAzLli1DUFAQD6sSfQIY5IjokzRmzBjMnj0bmzZtQkREBMaPH4/w8HAMHz5capMxTu7y5cto3LixtGzdunWoU6cOzMzMsv18QUFBqFSpEhwcHKRlnTt3RpcuXdCtWzfMmDEDp0+fxp07d7B79254e3sjODg4y205ODjgxIkTuH37Nv777z+p1y9jrNyECRNQsWJFuLu75+KVISIlYZAjok/SsGHDMGrUKIwePRouLi4ICgrCzp07UbFiRamNi4sLrKysULNmTWnOOS8vL6SlpWUaH/cxO3bs0DisCrw59Lp+/XrMnz8ff/31F5o0aQJXV1dMnToVHTp0gI+PT5bb+vbbb6Gvrw9nZ2fY2Njg7t270rr+/fsjOTkZfn5+OaqPiJRJJbQ52paIiDJJTU2Fra0t/vnnH9SrVy9fn+vIkSNo3rw57t27B1tb23x9LiKSH6/sQESUz54+fYqRI0eibt26+fYcSUlJiI2NxdSpU/Hll18yxBF9ItgjR0RUCAQGBqJ///6oWbMmdu7cidKlS8tdEhEVAAY5IiIiIoXiyQ5ERERECsUgR0RERKRQDHJERERECsUgR0RERKRQDHJERERECsUgR0RERKRQDHJERERECsUgR0RERKRQ/w/+3zT7ICl+J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2" name="AutoShape 14" descr="data:image/png;base64,iVBORw0KGgoAAAANSUhEUgAAAnIAAAIZCAYAAAAiHdIMAAAAOXRFWHRTb2Z0d2FyZQBNYXRwbG90bGliIHZlcnNpb24zLjcuMSwgaHR0cHM6Ly9tYXRwbG90bGliLm9yZy/bCgiHAAAACXBIWXMAAA9hAAAPYQGoP6dpAAB7YUlEQVR4nO3dd1gU1/s28HtBOiyIIlhQUGwoqFhRQVQUFUuiib1hTzDW2BIrMbavPRqNMYom9pLYEqyAjdixi6jYBYkKiIV63j98mZ8rqJSF2cH7c1176c6cnX1md1luzpw5oxJCCBARERGR4ujJXQARERER5Q6DHBEREZFCMcgRERERKRSDHBEREZFCMcgRERERKRSDHBEREZFCMcgRERERKRSDHBEREZFCMcgRERERKRSDHBHlOy8vL3h5ecldBmUhJCQEKpUKW7dulbuUQoOfdypIDHJE2TR16lSoVCr8999/Wa6vXr06v7zzyMHBASqVCt98802mdboSOAIDA6FSqXD69Oks17dt2xYODg4FW5QOu337NlQqVbZut2/flrtcyU8//QRLS0ukpKRIy2JiYvDtt9+iSpUqMDU1hZmZGWrXro3p06cjLi7uvdt6+PAhpk6divDw8PwvnD45ReQugIjoXb/++ismTJiAUqVKyV0K5ZGNjQ1+//13jWXz5s3D/fv3sWDBgkxtdcWePXvQsmVLGBgYAABOnTqFNm3aIDExET179kTt2rUBAKdPn8asWbNw+PBh7Nu3DwCkfzM8fPgQ06ZNg4ODA2rWrFmg+0GFH4MckUK9fv0ahoaG0NMrXB3r1apVQ0REBGbNmoXFixfLXY7OS01NRXp6OgwNDeUuJUtmZmbo2bOnxrKNGzfi2bNnmZbripcvXyI0NBTLli0DAMTFxeHzzz+Hvr4+zp07hypVqmi0//HHH/Hrr79K93X1vaDCqXD9BiDSMT/99BOqVasGU1NTFC1aFHXq1MH69es12jx48AD9+vWDra0tjIyMUK1aNaxatUqjTcZhxY0bN2LixIkoXbo0TE1NkZCQgJSUFEybNg0VK1aEsbExihUrhsaNG2P//v0frO3p06f49ttv4eLiAnNzc6jVarRu3Rrnz5/P8rk3b96MH3/8EWXKlIGxsTGaN2+OGzduZNruihUrUKFCBZiYmKBevXo4cuRIjl4zBwcH9O7dG7/++isePnz40fYfe/2EEChevDhGjRolLUtPT4eVlRX09fU1DonNnj0bRYoUQWJiYo5q/piNGzeidu3asLCwgFqthouLCxYtWqTRJi4uDiNGjIC9vT2MjIzg5OSE2bNnIz09XWqTcZhy7ty5WLhwISpUqAAjIyNcuXIFQPY+b++TlpaG7777DnZ2djAzM0P79u1x7949af2UKVNgYGCA2NjYTI8dNGgQrKys8Pr169y8PACAx48fo3///rC1tYWxsTFq1KiBNWvWaLRxc3NDx44dNZa5uLhApVLhwoUL0rJNmzZBpVLh6tWrAP5vWMSNGzfQt29fWFlZwdLSEn5+fnj58mWmWg4ePIikpCS0bt0aAPDLL7/gwYMHmD9/fqYQBwC2traYOHGidP/tMXIhISGoW7cuAMDPz086jBwYGJjvryl9GtgjR5RPfv31VwwbNgxffPEFhg8fjtevX+PChQs4ceIEunfvDuDNmJsGDRpApVJh6NChsLGxwT///IP+/fsjISEBI0aM0NjmDz/8AENDQ3z77bdISkqCoaEhpk6dipkzZ2LAgAGoV68eEhIScPr0aZw9exYtWrR4b323bt3CX3/9hS+//BKOjo6IiYnBL7/8giZNmuDKlSuZDmvOmjULenp6+PbbbxEfH485c+agR48eOHHihNTmt99+w+DBg9GwYUOMGDECt27dQvv27WFtbQ17e/tsv3bff/891q5d+9Feuey8fiqVCo0aNcLhw4elx124cAHx8fHQ09PDsWPH4OvrCwA4cuQIatWqBXNz82zX+jH79+9Ht27d0Lx5c8yePRsAcPXqVRw7dgzDhw8H8KYHqEmTJnjw4AEGDx6MsmXL4vjx45gwYQIePXqEhQsXamxz9erVeP36NQYNGgQjIyNYW1tn6/P2IT/++CNUKhXGjRuHx48fY+HChfD29kZ4eDhMTEzQq1cvBAQEYNOmTRg6dKj0uOTkZGzduhWdOnWCsbFxrl6jV69ewcvLCzdu3MDQoUPh6OiILVu2oG/fvoiLi5NeJw8PD2zYsEF63NOnT3H58mXo6enhyJEjcHV1BfDmfbSxsUHVqlU1nqdz585wdHTEzJkzcfbsWaxcuRIlSpSQ3pcMf//9N2rXrg1bW1sAwM6dO2FiYoIvvvgix/tWtWpVBAQEYPLkyRg0aBA8PDwAAA0bNkTjxo3z7TWlT4ggomyZMmWKACBiY2OzXF+tWjXRpEkT6X6HDh1EtWrVPrjN/v37i5IlS4r//vtPY3nXrl2FpaWlePnypRBCiODgYAFAlC9fXlqWoUaNGsLX1zfH+/P69WuRlpamsSwqKkoYGRmJgIAAaVnGc1etWlUkJSVJyxctWiQAiIsXLwohhEhOThYlSpQQNWvW1Gi3YsUKAUDjtXmfcuXKSfvi5+cnjI2NxcOHDzXq2LJli9Q+u6/f//73P6Gvry8SEhKEEEIsXrxYlCtXTtSrV0+MGzdOCCFEWlqasLKyEiNHjvxgjatXrxYAxKlTp7Jc7+vrK8qVKyfdHz58uFCr1SI1NfW92/zhhx+EmZmZuH79usby8ePHC319fXH37l0hxJv3B4BQq9Xi8ePHGm2z83nLSsbrWrp0aen1EUKIzZs3CwBi0aJF0jJ3d3dRv359jcdv375dABDBwcHZfs53X6OFCxcKAOKPP/6QliUnJwt3d3dhbm4u1bVlyxYBQFy5ckUIIcTOnTuFkZGRaN++vejSpYv0WFdXV/H5559L9zN+dvv166dRx+effy6KFSuWqb6yZcuKKVOmSPeLFi0qatSoke39a9Kkicbn/dSpUwKAWL16daa22npN6dPFQ6tE+cTKygr379/HqVOnslwvhMC2bdvQrl07CCHw33//STcfHx/Ex8fj7NmzGo/p06cPTExMMj3P5cuXERkZmaP6jIyMpPF1aWlpePLkCczNzVG5cuVMzwu8OSz09tifjJ6FW7duAXgz6Pvx48cYMmSIRru+ffvC0tIyR7UBwMSJE5GamopZs2ZluT4nr5+HhwfS0tJw/PhxAG96bDw8PODh4SEd+r106RLi4uKk/dIWKysrvHjx4oOHurds2QIPDw8ULVpUYz+8vb2Rlpam0ZsIAJ06dcp0YsDHPm8f07t3b1hYWEj3v/jiC5QsWRJ///23RpsTJ07g5s2b0rJ169bB3t4eTZo0ydXzAm96wOzs7NCtWzdpmYGBAYYNG4bExESEhoYC+L/PXMbrceTIEdStWxctWrSQ3se4uDhcunQpy/dxyJAhGvc9PDzw5MkTJCQkSMsuXbqEu3fvSr20AJCQkKDx2mhTfr2m9OlgkCPSIpVKJf1/3LhxMDc3R7169VCxYkX4+/vj2LFj0vrY2FjExcVhxYoVsLGx0bj5+fkBeDNu6G2Ojo6ZnjMgIABxcXGoVKkSXFxcMGbMGI3xQu+Tnp6OBQsWoGLFijAyMkLx4sVhY2MjHXZ8V9myZTXuFy1aFADw7NkzAMCdO3cAABUrVtRoZ2BggPLly3+0nneVL18evXr1wooVK/Do0aNM63Py+rm5ucHU1FT6ZZ8R5Dw9PXH69Gm8fv1aWte4ceMc1/qutz8HX3/9NSpVqoTWrVujTJky6NevH4KCgjTaR0ZGIigoKNN+eHt7a+xHhqw+Bx/7vH3Mu++bSqWCk5OTxpQgXbp0gZGREdatWwcAiI+Px+7du9GjRw+Nfc6pO3fuoGLFiplO3Mk4NJrx2bK1tUXFihWzfB8fPnyIW7du4dixY0hPT88yyH3sMwy8OVvV1tYWderUkZap1Wo8f/481/v3Ifn1mtKng0GOKJsyxqq8evUqy/UvX77UGM9StWpVREREYOPGjWjcuDG2bduGxo0bY8qUKQAgDWLv2bMn9u/fn+WtUaNGGs/xbm8cAHh6euLmzZtYtWoVqlevjpUrV8LNzQ0rV6784P7MmDEDo0aNgqenJ/744w/s3bsX+/fvR7Vq1TQG2GfQ19fPcjtCiA8+T158//33SE1NzTSGCcjZ62dgYID69evj8OHDuHHjBqKjo+Hh4YHGjRsjJSUFJ06cwJEjR1ClSpWPToGR089BiRIlEB4ejp07d6J9+/YIDg5G69at0adPH419adGixXv3o1OnThrPkdXn4GOfN20oWrQo2rZtK4WOrVu3IikpqUDPPm3cuDGOHDmCV69e4cyZM/Dw8ED16tVhZWWFI0eO4MiRIzA3N0etWrUyPTY7n+G///4brVq10ghRVapUwfXr15GcnKz1/dGF15SUjSc7EGVTuXLlAAARERGZBu6/fPkS9+7dQ8uWLTWWm5mZoUuXLujSpQuSk5PRsWNH/Pjjj5gwYQJsbGxgYWGBtLQ0qeclt6ytreHn5wc/Pz8kJibC09MTU6dOxYABA977mK1bt6Jp06b47bffNJbHxcWhePHiOa4h4/WJjIxEs2bNpOUpKSmIiopCjRo1crzNChUqoGfPnvjll19Qv359jXU5ff08PDwwe/ZsHDhwAMWLF0eVKlWgUqlQrVo1KQC0bdv2o9t5+3OQVa/P9evXUb16dY1lhoaGaNeuHdq1a4f09HR8/fXX+OWXXzBp0iQ4OTmhQoUKSExMzPPn4EOft48Nmn/30LwQAjdu3JBOIMjQu3dvdOjQAadOncK6detQq1YtVKtWLU91lytXDhcuXEB6erpGr9y1a9ek9Rk8PDywevVqbNy4EWlpaWjYsCH09PSkgHf16lU0bNjwvaHtQ+Li4nD8+HGNEw8AoF27dggLC8O2bds0Dv9m18d61vLjNaVPB3vkiLKpefPmMDQ0xLJlyzL1WK1YsQKpqanSdAUA8OTJE402hoaGcHZ2hhACKSkp0NfXR6dOnbBt2zZcunQp0/NlNSVBVt59HnNzczg5OSEpKemDj9PX18/Um7ZlyxY8ePAgW8/7rjp16sDGxgbLly/X6LkIDAz84Kz3HzNx4kSkpKRgzpw5Gstz+vp5eHggKSkJCxcuROPGjaVfrh4eHvj999/x8OHDbI2Pq127NkqUKIGVK1dmeo3/+usvPHjw4IOfAz09PSkcZTy+c+fOCAsLw969ezM9X1xcHFJTUz9a18c+bx+zdu1ajcOHW7duxaNHjzT2BQBat26N4sWLY/bs2QgNDdVKz1GbNm0QHR2NTZs2SctSU1Px008/wdzcXGOsWMZ7NHv2bLi6ukrjLz08PHDw4EGcPn061+McMybyffcPsiFDhqBkyZIYPXo0rl+/nulxjx8/xvTp09+7XTMzMwB4789Bfrym9OlgjxxRNpUoUQKTJ0/GxIkT4enpifbt28PU1BTHjx/Hhg0b0LJlS7Rr105q37JlS9jZ2aFRo0awtbXF1atXsWTJEvj6+koDp2fNmoXg4GDUr18fAwcOhLOzM54+fYqzZ8/iwIEDePr06UfrcnZ2hpeXF2rXrg1ra2ucPn0aW7duzdSr8K62bdsiICAAfn5+aNiwIS5evIh169blajwb8Obw5fTp0zF48GA0a9YMXbp0QVRUFFavXp3rbQL/1yv37pxiQM5eP3d3dxQpUgQREREYNGiQtNzT01Oa+DU7AcDQ0BBz585Fnz59ULduXXTp0gXFihXDuXPnsGrVKri6umpsf8CAAXj69CmaNWuGMmXK4M6dO/jpp59Qs2ZNaQzYmDFjsHPnTrRt2xZ9+/ZF7dq18eLFC1y8eBFbt27F7du3P9pLmp3P24dYW1ujcePG8PPzQ0xMDBYuXAgnJycMHDhQo52BgQG6du2KJUuWQF9fP1c9VO8aNGgQfvnlF/Tt2xdnzpyBg4MDtm7dimPHjmHhwoUa9Ts5OcHOzg4REREal3Lz9PTEuHHjAGTvfczKnj170Lhx40wn5xQtWhR//vkn2rRpg5o1a2pc2eHs2bPYsGED3N3d37vdChUqwMrKCsuXL4eFhQXMzMxQv359aaxjfrym9AmR63RZIqX6448/RIMGDYSZmZkwMjISVapUEdOmTROvX7/WaPfLL78IT09PUaxYMWFkZCQqVKggxowZI+Lj4zXaxcTECH9/f2Fvby8MDAyEnZ2daN68uVixYoXUJqupNzJMnz5d1KtXT1hZWQkTExNRpUoV8eOPP4rk5OQP7sfr16/F6NGjRcmSJYWJiYlo1KiRCAsLyzR1wvueO2MqjHenVPj555+Fo6OjMDIyEnXq1BGHDx/OtM33eXv6kbdFRkYKfX39LOvIzuuXoW7dugKAOHHihLTs/v37AoCwt7f/aH1v++eff0TTpk2FWq0WBgYGwtHRUYwaNUo8e/ZMo93WrVtFy5YtRYkSJYShoaEoW7asGDx4sHj06JFGu+fPn4sJEyYIJycnYWhoKIoXLy4aNmwo5s6dK72XGa/5//73v0z1ZPfz9q6M93fDhg1iwoQJokSJEsLExET4+vqKO3fuZPmYkydPCgCiZcuWOXjF/s+7048I8eZ99PPzE8WLFxeGhobCxcUly+k6hBDiyy+/FADEpk2bpGXJycnC1NRUGBoailevXmm0f9/UQRlTyURFRYn09HRRokQJMWfOnPfW/fDhQzFy5EhRqVIlYWxsLExNTUXt2rXFjz/+qPE6Z/V537Fjh3B2dhZFihTJ8ucmr68pfbpUQuTjSGUiIip0zp8/j5o1a2Lt2rXo1auX3OVoxcmTJ1G/fn1cvnwZzs7OBf78hfE1pYLBMXJERJQjv/76K8zNzTNdLkvpZsyYIUuIAwrva0r5j2PkiIgoW3bt2oUrV65gxYoVGDp0qDSIvzCoV68e6tWrV+DPW5hfUyoYPLRKRETZ4uDggJiYGPj4+OD333/Pt6sdfEr4mlJeMcgRERERKRTHyBEREREpFIMcERERkULxZIdsSE9Px8OHD2FhYcGLGBMREVG+E0Lg+fPnKFWqlMal697FIJcNDx8+zHRtTSIiIqL8du/ePZQpU+a96xnksiHjLKJ79+5BrVbLXA0REREVdgkJCbC3t//omcwMctmQcThVrVYzyBEREVGB+diQLp7sQERERKRQDHJERERECsUgR0RERKRQHCNHRESkQEIIpKamIi0tTe5SKBf09fVRpEiRPE9rxiBHRESkMMnJyXj06BFevnwpdymUB6ampihZsiQMDQ1zvQ0GOSIiIgVJT09HVFQU9PX1UapUKRgaGnKyeoURQiA5ORmxsbGIiopCxYoVPzjp74cwyBERESlIcnIy0tPTYW9vD1NTU7nLoVwyMTGBgYEB7ty5g+TkZBgbG+dqOzzZgYiISIFy24NDukMb7yE/BUREREQKxSBHREREpFAcI0dERFRIOIzfU6DPd3uWb4E+H2XGHjkiIiIqEF5eXhgxYkSm5YGBgbCysirwegoDBjkiIiIqtFJSUuQuIV8xyBEREZHOCAkJQb169WBmZgYrKys0atQId+7ckdbv2LEDbm5uMDY2Rvny5TFt2jSkpqZK61UqFZYtW4b27dvDzMwMP/74oxy7UWA4Ro6IiIh0QmpqKj777DMMHDgQGzZsQHJyMk6ePClNeHzkyBH07t0bixcvhoeHB27evIlBgwYBAKZMmSJtZ+rUqZg1axYWLlyIIkUKd9Qp3HunA3I78JQDSImI6FOTkJCA+Ph4tG3bFhUqVAAAVK1aVVo/bdo0jB8/Hn369AEAlC9fHj/88APGjh2rEeS6d+8OPz+/gi1eJgxyREREpBOsra3Rt29f+Pj4oEWLFvD29kbnzp1RsmRJAMD58+dx7NgxjcOlaWlpeP36NV6+fCld6aJOnTqy1C8H2cfIPXjwAD179kSxYsVgYmICFxcXnD59WlovhMDkyZNRsmRJmJiYwNvbG5GRkRrbePr0KXr06AG1Wg0rKyv0798fiYmJGm0uXLgADw8PGBsbw97eHnPmzCmQ/SMiIqI31Go14uPjMy2Pi4uDpaUlAGD16tUICwtDw4YNsWnTJlSqVAn//vsvACAxMRHTpk1DeHi4dLt48SIiIyM1LnFlZmZWMDukA2QNcs+ePUOjRo1gYGCAf/75B1euXMG8efNQtGhRqc2cOXOwePFiLF++HCdOnICZmRl8fHzw+vVrqU2PHj1w+fJl7N+/H7t378bhw4elY+bAm67ali1boly5cjhz5gz+97//YerUqVixYkWB7i8REdGnrHLlyjh79mym5WfPnkWlSpWk+7Vq1cKECRNw/PhxVK9eHevXrwcAuLm5ISIiAk5OTplun+oly2Q9tDp79mzY29tj9erV0jJHR0fp/0IILFy4EBMnTkSHDh0AAGvXroWtrS3++usvdO3aFVevXkVQUBBOnToldaX+9NNPaNOmDebOnYtSpUph3bp1SE5OxqpVq2BoaIhq1aohPDwc8+fP1wh8RERElH+++uorLFmyBMOGDcOAAQNgZGSEPXv2YMOGDdi1axeioqKwYsUKtG/fHqVKlUJERAQiIyPRu3dvAMDkyZPRtm1blC1bFl988QX09PRw/vx5XLp0CdOnT5d57+Qha5DbuXMnfHx88OWXXyI0NBSlS5fG119/jYEDBwIAoqKiEB0dDW9vb+kxlpaWqF+/PsLCwtC1a1eEhYXByspK43i4t7c39PT0cOLECXz++ecICwuDp6cnDA0NpTY+Pj6YPXs2nj17ptEDCABJSUlISkqS7ickJOTXS0BERKQ1un6iXPny5XH48GF8//338Pb2RnJyMqpUqYItW7agVatWiImJwbVr17BmzRo8efIEJUuWhL+/PwYPHgzgze/u3bt3IyAgALNnz4aBgQGqVKmCAQMGyLxn8pE1yN26dQvLli3DqFGj8N133+HUqVMYNmwYDA0N0adPH0RHRwMAbG1tNR5na2srrYuOjkaJEiU01hcpUgTW1tYabd7u6Xt7m9HR0ZmC3MyZMzFt2jTt7SgREREBAOrWrYt9+/Zluc7W1hZ//vnnBx/v4+MDHx+f964XQuSpPqWR9YByeno63NzcMGPGDNSqVQuDBg3CwIEDsXz5cjnLwoQJExAfHy/d7t27J2s9RERERFmRNciVLFkSzs7OGsuqVq2Ku3fvAgDs7OwAADExMRptYmJipHV2dnZ4/PixxvrU1FQ8ffpUo01W23j7Od5mZGQEtVqtcSMiIiLSNbIGuUaNGiEiIkJj2fXr11GuXDkAb058sLOzw8GDB6X1CQkJOHHiBNzd3QEA7u7uiIuLw5kzZ6Q2hw4dQnp6OurXry+1OXz4sMb11vbv34/KlStnOqxKREREpBSyBrmRI0fi33//xYwZM3Djxg2sX78eK1asgL+/P4A310sbMWIEpk+fjp07d+LixYvo3bs3SpUqhc8++wzAmx68Vq1aYeDAgTh58iSOHTuGoUOHomvXrihVqhSANzM8Gxoaon///rh8+TI2bdqERYsWYdSoUXLtOhEREVGeyXqyQ926dfHnn39iwoQJCAgIgKOjIxYuXIgePXpIbcaOHYsXL15g0KBBiIuLQ+PGjREUFKQx8d+6deswdOhQNG/eHHp6eujUqRMWL14srbe0tMS+ffvg7++P2rVro3jx4pg8eTKnHiEiIiJFU4lP7fSOXEhISIClpSXi4+NzPF6O11olIiJtev36NaKiouDo6KjRqUHK86H3MrvZ49OcBpmIiIioEGCQIyIiIlIoBjkiIiIihZL1ZAciIiLSoqmWBfx88QX7fJQJe+SIiIioQPTt2xcqlQqzZs3SWP7XX39BpVLJVJWyMcgRERFRgTE2Nsbs2bPx7NkzuUspUMnJyfmyXQY5IiIiKjDe3t6ws7PDzJkzP9ju6NGj8PDwgImJCezt7TFs2DC8ePECALBkyRJUr15dapvRo/f2tdq9vb0xceLELLcdEhIClUqFuLg4aVl4eDhUKhVu374NALhz5w7atWuHokWLwszMDNWqVcPff/8ttb906RJat24Nc3Nz2NraolevXvjvv/+k9V5eXhg6dChGjBiB4sWLw8fHJ9uvUU4wyBEREVGB0dfXx4wZM/DTTz/h/v37Wba5efMmWrVqhU6dOuHChQvYtGkTjh49iqFDhwIAmjRpgitXriA2NhYAEBoaiuLFiyMkJAQAkJKSgrCwMHh5eeW6Tn9/fyQlJeHw4cO4ePEiZs+eDXNzcwBAXFwcmjVrhlq1auH06dMICgpCTEwMOnfurLGNNWvWwNDQEMeOHdMImdrEkx2IiIioQH3++eeoWbMmpkyZgt9++y3T+pkzZ6JHjx4YMWIEAKBixYpYvHgxmjRpgmXLlqF69eqwtrZGaGgovvjiC4SEhGD06NFYtGgRAODkyZNISUlBw4YNc13j3bt30alTJ7i4uAAAypcvL61bsmQJatWqhRkzZkjLVq1aBXt7e1y/fh2VKlWS6p4zZ06ua8gO9sgRERFRgZs9ezbWrFmDq1evZlp3/vx5BAYGwtzcXLr5+PggPT0dUVFRUKlU8PT0REhICOLi4nDlyhV8/fXXSEpKwrVr1xAaGoq6devC1NQ01/UNGzYM06dPR6NGjTBlyhRcuHBBo77g4GCN+qpUqQLgTW9ihtq1a+f6+bOLQY6IiIgKnKenJ3x8fDBhwoRM6xITEzF48GCEh4dLt/PnzyMyMhIVKlQA8GYMWkhICI4cOYJatWpBrVZL4S40NBRNmjR573Pr6b2JP29fpTQlJUWjzYABA3Dr1i306tULFy9eRJ06dfDTTz9J9bVr106jvvDwcERGRsLT01PahpmZWe5foGzioVUiIiKSxaxZs1CzZk1UrlxZY7mbmxuuXLkCJyen9z62SZMmGDFiBLZs2SKNhfPy8sKBAwdw7NgxjB49+r2PtbGxAQA8evQIRYsWBfDmZId32dvbY8iQIRgyZAgmTJiAX3/9Fd988w3c3Nywbds2ODg4oEgReaMUg5yuys2kjpyYkYiIFMTFxQU9evTA4sWLNZaPGzcODRo0wNChQzFgwACYmZnhypUr2L9/P5YsWQIAcHV1RdGiRbF+/Xrs3r0bwJsg9+2330KlUqFRo0bvfV4nJyfY29tj6tSp+PHHH3H9+nXMmzdPo82IESPQunVrVKpUCc+ePUNwcDCqVq0K4M2JEL/++iu6deuGsWPHwtraGjdu3MDGjRuxcuVK6Ovra/Nl+iAGOSIiosJCgX/QBwQEYNOmTRrLXF1dERoaiu+//x4eHh4QQqBChQro0qWL1EalUsHDwwN79uxB48aNpcep1WpUrlz5g4c1DQwMsGHDBnz11VdwdXVF3bp1MX36dHz55ZdSm7S0NPj7++P+/ftQq9Vo1aoVFixYAAAoVaoUjh07hnHjxqFly5ZISkpCuXLl0KpVK+mwbUFRibcPEFOWEhISYGlpifj4eKjV6hw91mH8nlw9523j7jl/kAJ/gImIKGdev36NqKgoODo6wtjYWO5yKA8+9F5mN3vwZAciIiIihWKQIyIiIlIoBjkiIiIihWKQIyIiIlIoBjkiIiIF4rmKyqeN95BBjoiISEEMDAwAAC9fvpS5EsqrjPcw4z3NDc4jR0REpCD6+vqwsrLC48ePAQCmpqZQqVQyV0U5IYTAy5cv8fjxY1hZWeVpAmEGOSIiIoWxs7MDACnMkTJZWVlJ72VuMcgREREpjEqlQsmSJVGiRIlMF3snZTAwMNDKpbwY5IiIiBRKX1+/QK/rSbqHJzsQERERKRSDHBEREZFCMcgRERERKRSDHBEREZFCMcgRERERKRSDHBEREZFCMcgRERERKRSDHBEREZFCMcgRERERKRSDHBEREZFCMcgRERERKRSDHBEREZFCMcgRERERKRSDHBEREZFCMcgRERERKRSDHBEREZFCMcgRERERKRSDHBEREZFCMcgRERERKRSDHBEREZFCMcgRERERKRSDHBEREZFCMcgRERERKRSDHBEREZFCyRrkpk6dCpVKpXGrUqWKtP7169fw9/dHsWLFYG5ujk6dOiEmJkZjG3fv3oWvry9MTU1RokQJjBkzBqmpqRptQkJC4ObmBiMjIzg5OSEwMLAgdo+IiIgoX8neI1etWjU8evRIuh09elRaN3LkSOzatQtbtmxBaGgoHj58iI4dO0rr09LS4Ovri+TkZBw/fhxr1qxBYGAgJk+eLLWJioqCr68vmjZtivDwcIwYMQIDBgzA3r17C3Q/iYiIiLStiOwFFCkCOzu7TMvj4+Px22+/Yf369WjWrBkAYPXq1ahatSr+/fdfNGjQAPv27cOVK1dw4MAB2NraombNmvjhhx8wbtw4TJ06FYaGhli+fDkcHR0xb948AEDVqlVx9OhRLFiwAD4+PgW6r0RERETaJHuPXGRkJEqVKoXy5cujR48euHv3LgDgzJkzSElJgbe3t9S2SpUqKFu2LMLCwgAAYWFhcHFxga2trdTGx8cHCQkJuHz5stTm7W1ktMnYRlaSkpKQkJCgcSMiIiLSNbIGufr16yMwMBBBQUFYtmwZoqKi4OHhgefPnyM6OhqGhoawsrLSeIytrS2io6MBANHR0RohLmN9xroPtUlISMCrV6+yrGvmzJmwtLSUbvb29trYXSIiIiKtkvXQauvWraX/u7q6on79+ihXrhw2b94MExMT2eqaMGECRo0aJd1PSEhgmCMiIiKdI/uh1bdZWVmhUqVKuHHjBuzs7JCcnIy4uDiNNjExMdKYOjs7u0xnsWbc/1gbtVr93rBoZGQEtVqtcSMiIiLSNToV5BITE3Hz5k2ULFkStWvXhoGBAQ4ePCitj4iIwN27d+Hu7g4AcHd3x8WLF/H48WOpzf79+6FWq+Hs7Cy1eXsbGW0ytkFERESkVLIGuW+//RahoaG4ffs2jh8/js8//xz6+vro1q0bLC0t0b9/f4waNQrBwcE4c+YM/Pz84O7ujgYNGgAAWrZsCWdnZ/Tq1Qvnz5/H3r17MXHiRPj7+8PIyAgAMGTIENy6dQtjx47FtWvX8PPPP2Pz5s0YOXKknLtORERElGeyjpG7f/8+unXrhidPnsDGxgaNGzfGv//+CxsbGwDAggULoKenh06dOiEpKQk+Pj74+eefpcfr6+tj9+7d+Oqrr+Du7g4zMzP06dMHAQEBUhtHR0fs2bMHI0eOxKJFi1CmTBmsXLmSU48QERGR4qmEEELuInRdQkICLC0tER8fn+Pxcg7j9+TqOW8bd8/5g6bG5+q5iIiISLdkN3vo1Bg5IiIiIso+BjkiIiIihWKQIyIiIlIoBjkiIiIihWKQIyIiIlIoBjkiIiIihWKQIyIiIlIoBjkiIiIihWKQIyIiIlIoBjkiIiIihWKQIyIiIlIoBjkiIiIihWKQIyIiIlIoBjkiIiIihWKQIyIiIlIoBjkiIiIihWKQIyIiIlIoBjkiIiIihWKQIyIiIlIoBjkiIiIihWKQIyIiIlIoBjkiIiIihWKQIyIiIlIoBjkiIiIihWKQIyIiIlIoBjkiIiIihWKQIyIiIlIoBjkiIiIihWKQIyIiIlIoBjkiIiIihWKQIyIiIlIoBjkiIiIihWKQIyIiIlIoBjkiIiIihWKQIyIiIlIoBjkiIiIihWKQIyIiIlIoBjkiIiIihWKQIyIiIlIoBjkiIiIihWKQIyIiIlIoBjkiIiIihWKQIyIiIlIoBjkiIiIihWKQIyIiIlKoHAe5NWvWYM+ePdL9sWPHwsrKCg0bNsSdO3e0WhwRERERvV+Og9yMGTNgYmICAAgLC8PSpUsxZ84cFC9eHCNHjtR6gURERESUtSI5fcC9e/fg5OQEAPjrr7/QqVMnDBo0CI0aNYKXl5e26yMiIiKi98hxj5y5uTmePHkCANi3bx9atGgBADA2NsarV6+0Wx0RERERvVeOg1yLFi0wYMAADBgwANevX0ebNm0AAJcvX4aDg0OuC5k1axZUKhVGjBghLXv9+jX8/f1RrFgxmJubo1OnToiJidF43N27d+Hr6wtTU1OUKFECY8aMQWpqqkabkJAQuLm5wcjICE5OTggMDMx1nURERES6IsdBbunSpWjYsCFiY2Oxbds2FCtWDABw5swZdOvWLVdFnDp1Cr/88gtcXV01lo8cORK7du3Cli1bEBoaiocPH6Jjx47S+rS0NPj6+iI5ORnHjx/HmjVrEBgYiMmTJ0ttoqKi4Ovri6ZNmyI8PBwjRozAgAEDsHfv3lzVSkRERKQrVEIIkd3GqampmDFjBvr164cyZcpopYDExES4ubnh559/xvTp01GzZk0sXLgQ8fHxsLGxwfr16/HFF18AAK5du4aqVasiLCwMDRo0wD///IO2bdvi4cOHsLW1BQAsX74c48aNQ2xsLAwNDTFu3Djs2bMHly5dkp6za9euiIuLQ1BQULZqTEhIgKWlJeLj46FWq3O0fw7j93y8URZuG3fP+YOmxufquYiIiEi3ZDd75KhHrkiRIpgzZ06mQ5d54e/vD19fX3h7e2ssP3PmDFJSUjSWV6lSBWXLlkVYWBiAN2fNuri4SCEOAHx8fJCQkIDLly9Lbd7dto+Pj7SNrCQlJSEhIUHjRkRERKRrcnxotXnz5ggNDdXKk2/cuBFnz57FzJkzM62Ljo6GoaEhrKysNJbb2toiOjpaavN2iMtYn7HuQ20SEhLee3LGzJkzYWlpKd3s7e1ztX9ERERE+SnH04+0bt0a48ePx8WLF1G7dm2YmZlprG/fvn22tnPv3j0MHz4c+/fvh7GxcU7LyFcTJkzAqFGjpPsJCQkMc0RERKRzchzkvv76awDA/PnzM61TqVRIS0vL1nbOnDmDx48fw83NTVqWlpaGw4cPY8mSJdi7dy+Sk5MRFxen0SsXExMDOzs7AICdnR1Onjypsd2Ms1rfbvPuma4xMTFQq9XSxMbvMjIygpGRUbb2g4iIiEguOT60mp6e/t5bdkMc8OYQ7cWLFxEeHi7d6tSpgx49ekj/NzAwwMGDB6XHRERE4O7du3B3dwcAuLu74+LFi3j8+LHUZv/+/VCr1XB2dpbavL2NjDYZ2yAiIiJSqhz3yL3t9evXuT4samFhgerVq2ssMzMzQ7FixaTl/fv3x6hRo2BtbQ21Wo1vvvkG7u7uaNCgAQCgZcuWcHZ2Rq9evTBnzhxER0dj4sSJ8Pf3l3rUhgwZgiVLlmDs2LHo168fDh06hM2bN2tcL5aIiIhIiXLcI5eWloYffvgBpUuXhrm5OW7dugUAmDRpEn777TetFrdgwQK0bdsWnTp1gqenJ+zs7LB9+3Zpvb6+Pnbv3g19fX24u7ujZ8+e6N27NwICAqQ2jo6O2LNnD/bv348aNWpg3rx5WLlyJXx8fLRaKxEREVFBy9E8cgAQEBCANWvWICAgAAMHDsSlS5dQvnx5bNq0CQsXLvzgtB5KxXnkiIiIqCDlyzxyALB27VqsWLECPXr0gL6+vrS8Ro0auHbtWu6qJSIiIqIcy3GQe/DgAZycnDItT09PR0pKilaKIiIiIqKPy3GQc3Z2xpEjRzIt37p1K2rVqqWVooiIiIjo43J81urkyZPRp08fPHjwAOnp6di+fTsiIiKwdu1a7N69Oz9qJCIiIqIs5LhHrkOHDti1axcOHDgAMzMzTJ48GVevXsWuXbvQokWL/KiRiIiIiLKQq3nkPDw8sH//fm3XQkREREQ5kOMeuXv37uH+/fvS/ZMnT2LEiBFYsWKFVgsjIiIiog/LcZDr3r07goODAQDR0dHw9vbGyZMn8f3332tMxEtERERE+SvHQe7SpUuoV68eAGDz5s1wcXHB8ePHsW7dOgQGBmq7PiIiIiJ6jxwHuZSUFOk6pgcOHED79u0BAFWqVMGjR4+0Wx0RERERvVeOg1y1atWwfPlyHDlyBPv370erVq0AAA8fPkSxYsW0XiARERERZS3HQW727Nn45Zdf4OXlhW7duqFGjRoAgJ07d0qHXImIiIgo/+V4+hEvLy/8999/SEhIQNGiRaXlgwYNgqmpqVaLIyIiIqL3y9U8cvr6+hohDgAcHBy0UQ8RERERZVO2g1zRokWhUqkyLbe0tESlSpXw7bff8soORERERAUo20Fu4cKFWS6Pi4vDmTNn0LZtW2zduhXt2rXTVm1ERERE9AHZDnJ9+vT54PqaNWti5syZDHJEREREBSTHZ62+T9u2bXHt2jVtbY6IiIiIPkJrQS4pKQmGhoba2hwRERERfYTWgtxvv/2GmjVramtzRERERPQR2R4jN2rUqCyXx8fH4+zZs7h+/ToOHz6stcKIiIiI6MOyHeTOnTuX5XK1Wo0WLVpg+/btcHR01FphRERERPRh2Q5ywcHB+VkHEREREeWQ1sbIEREREVHBYpAjIiIiUigGOSIiIiKFYpAjIiIiUqhsBTk3Nzc8e/YMABAQEICXL1/ma1FERERE9HHZCnJXr17FixcvAADTpk1DYmJivhZFRERERB+XrelHatasCT8/PzRu3BhCCMydOxfm5uZZtp08ebJWCyQiIiKirGUryAUGBmLKlCnYvXs3VCoV/vnnHxQpkvmhKpWKQY6IiIiogGQryFWuXBkbN24EAOjp6eHgwYMoUaJEvhZGRERERB+W7Ss7ZEhPT8+POoiIiIgoh3Ic5ADg5s2bWLhwIa5evQoAcHZ2xvDhw1GhQgWtFkdERERE75fjeeT27t0LZ2dnnDx5Eq6urnB1dcWJEydQrVo17N+/Pz9qJCIiIqIs5LhHbvz48Rg5ciRmzZqVafm4cePQokULrRVHRERERO+X4x65q1evon///pmW9+vXD1euXNFKUURERET0cTkOcjY2NggPD8+0PDw8nGeyEhERERWgHB9aHThwIAYNGoRbt26hYcOGAIBjx45h9uzZGDVqlNYLJCIiIqKs5TjITZo0CRYWFpg3bx4mTJgAAChVqhSmTp2KYcOGab1AIiIiIspajoOcSqXCyJEjMXLkSDx//hwAYGFhofXCiIiIiOjDcjWPXAYGOCIiIiL55PhkByIiIiLSDQxyRERERArFIEdERESkUDkKcikpKWjevDkiIyPzqx4iIiIiyqYcBTkDAwNcuHAhv2ohIiIiohzI8aHVnj174rfffsuPWoiIiIgoB3I8/UhqaipWrVqFAwcOoHbt2jAzM9NYP3/+fK0VR0RERETvl+MeuUuXLsHNzQ0WFha4fv06zp07J92yugbrhyxbtgyurq5Qq9VQq9Vwd3fHP//8I61//fo1/P39UaxYMZibm6NTp06IiYnR2Mbdu3fh6+sLU1NTlChRAmPGjEFqaqpGm5CQELi5ucHIyAhOTk4IDAzM6W4TERER6Zwc98gFBwdr7cnLlCmDWbNmoWLFihBCYM2aNejQoQPOnTuHatWqYeTIkdizZw+2bNkCS0tLDB06FB07dsSxY8cAAGlpafD19YWdnR2OHz+OR48eoXfv3jAwMMCMGTMAAFFRUfD19cWQIUOwbt06HDx4EAMGDEDJkiXh4+OjtX0hIiIiKmgqIYTIzQNv3LiBmzdvwtPTEyYmJhBCQKVS5bkga2tr/O9//8MXX3wBGxsbrF+/Hl988QUA4Nq1a6hatSrCwsLQoEED/PPPP2jbti0ePnwIW1tbAMDy5csxbtw4xMbGwtDQEOPGjcOePXtw6dIl6Tm6du2KuLg4BAUFZaumhIQEWFpaIj4+Hmq1Okf74zB+T47aZ7ht3D3nD5oan6vnIiIiIt2S3eyR40OrT548QfPmzVGpUiW0adMGjx49AgD0798fo0ePznXBaWlp2LhxI168eAF3d3ecOXMGKSkp8Pb2ltpUqVIFZcuWRVhYGAAgLCwMLi4uUogDAB8fHyQkJODy5ctSm7e3kdEmYxtZSUpKQkJCgsaNiIiISNfkOMiNHDkSBgYGuHv3LkxNTaXlXbp0yXYP19suXrwIc3NzGBkZYciQIfjzzz/h7OyM6OhoGBoawsrKSqO9ra0toqOjAQDR0dEaIS5jfca6D7VJSEjAq1evsqxp5syZsLS0lG729vY53i8iIiKi/JbjMXL79u3D3r17UaZMGY3lFStWxJ07d3JcQOXKlREeHo74+Hhs3boVffr0QWhoaI63o00TJkzAqFGjpPsJCQkMc0RERKRzchzkXrx4odETl+Hp06cwMjLKcQGGhoZwcnICANSuXRunTp3CokWL0KVLFyQnJyMuLk6jVy4mJgZ2dnYAADs7O5w8eVJjexlntb7d5t0zXWNiYqBWq2FiYpJlTUZGRrnaFyIiIqKClONDqx4eHli7dq10X6VSIT09HXPmzEHTpk3zXFB6ejqSkpJQu3ZtGBgY4ODBg9K6iIgI3L17F+7u7gAAd3d3XLx4EY8fP5ba7N+/H2q1Gs7OzlKbt7eR0SZjG0RERERKleMeuTlz5qB58+Y4ffo0kpOTMXbsWFy+fBlPnz6VpgXJrgkTJqB169YoW7Ysnj9/jvXr1yMkJAR79+6FpaUl+vfvj1GjRsHa2hpqtRrffPMN3N3d0aBBAwBAy5Yt4ezsjF69emHOnDmIjo7GxIkT4e/vL/WoDRkyBEuWLMHYsWPRr18/HDp0CJs3b8aePbk7m5SIiIhIV+Q4yFWvXh3Xr1/HkiVLYGFhgcTERHTs2BH+/v4oWbJkjrb1+PFj9O7dG48ePYKlpSVcXV2xd+9etGjRAgCwYMEC6OnpoVOnTkhKSoKPjw9+/vln6fH6+vrYvXs3vvrqK7i7u8PMzAx9+vRBQECA1MbR0RF79uzByJEjsWjRIpQpUwYrV67kHHJERESkeLmeR+5TwnnkiIiIqCBlN3vkuEcOAJ49e4bffvsNV69eBQA4OzvDz88P1tbWuauWiIiIiHIsxyc7HD58GA4ODli8eDGePXuGZ8+eYfHixXB0dMThw4fzo0YiIiIiykKOe+T8/f3RpUsXLFu2DPr6+gDeXJXh66+/hr+/Py5evKj1IomIiIgosxz3yN24cQOjR4+WQhzw5qSDUaNG4caNG1otjoiIiIjeL8dBzs3NTRob97arV6+iRo0aWimKiIiIiD4uW4dWL1y4IP1/2LBhGD58OG7cuCHN5/bvv/9i6dKlmDVrVv5USURERESZZGv6ET09PahUKnysqUqlQlpamtaK0xWcfoSIiIgKklanH4mKitJaYURERESkHdkKcuXKlcvvOoiIiIgoh3I1IfDDhw9x9OhRPH78GOnp6Rrrhg0bppXCiIiIiOjDchzkAgMDMXjwYBgaGqJYsWJQqVTSOpVKxSBHREREVEByHOQmTZqEyZMnY8KECdDTy/HsJURERESkJTlOYi9fvkTXrl0Z4oiIiIhkluM01r9/f2zZsiU/aiEiIiKiHMjxodWZM2eibdu2CAoKgouLCwwMDDTWz58/X2vFEREREdH75SrI7d27F5UrVwaATCc7EBEREVHByHGQmzdvHlatWoW+ffvmQzlERERElF05HiNnZGSERo0a5UctRERERJQDOQ5yw4cPx08//ZQftRARERFRDuT40OrJkydx6NAh7N69G9WqVct0ssP27du1VhwRERERvV+Og5yVlRU6duyYH7UQERERUQ7kOMitXr06P+ogIiIiohzi5RmIiIiIFCrHPXKOjo4fnC/u1q1beSqIiIiIiLInx0FuxIgRGvdTUlJw7tw5BAUFYcyYMdqqi4iIiIg+IsdBbvjw4VkuX7p0KU6fPp3ngoiIiIgoe7Q2Rq5169bYtm2btjZHRERERB+htSC3detWWFtba2tzRERERPQROT60WqtWLY2THYQQiI6ORmxsLH7++WetFkdERERE75fjIPfZZ59p3NfT04ONjQ28vLxQpUoVbdVFRERERB+R4yA3ZcqU/KiDiIiIiHKIEwITERERKVS2e+T09PQ+OBEwAKhUKqSmpua5KCIiIiL6uGwHuT///PO968LCwrB48WKkp6drpSgiIiIi+rhsB7kOHTpkWhYREYHx48dj165d6NGjBwICArRaHBERERG9X67GyD18+BADBw6Ei4sLUlNTER4ejjVr1qBcuXLaro+IiIiI3iNHQS4+Ph7jxo2Dk5MTLl++jIMHD2LXrl2oXr16ftVHRERERO+R7UOrc+bMwezZs2FnZ4cNGzZkeaiViIiIiApOtoPc+PHjYWJiAicnJ6xZswZr1qzJst327du1VhwRERERvV+2g1zv3r0/Ov0IERERERWcbAe5wMDAfCyDiIiIiHKKV3YgIiIiUigGOSIiIiKFYpAjIiIiUigGOSIiIiKFYpAjIiIiUigGOSIiIiKFYpAjIiIiUigGOSIiIiKFYpAjIiIiUihZg9zMmTNRt25dWFhYoESJEvjss88QERGh0eb169fw9/dHsWLFYG5ujk6dOiEmJkajzd27d+Hr6wtTU1OUKFECY8aMQWpqqkabkJAQuLm5wcjICE5OTrxSBRERESmerEEuNDQU/v7++Pfff7F//36kpKSgZcuWePHihdRm5MiR2LVrF7Zs2YLQ0FA8fPgQHTt2lNanpaXB19cXycnJOH78ONasWYPAwEBMnjxZahMVFQVfX180bdoU4eHhGDFiBAYMGIC9e/cW6P4SERERaZNKCCHkLiJDbGwsSpQogdDQUHh6eiI+Ph42NjZYv349vvjiCwDAtWvXULVqVYSFhaFBgwb4559/0LZtWzx8+BC2trYAgOXLl2PcuHGIjY2FoaEhxo0bhz179uDSpUvSc3Xt2hVxcXEICgrKVEdSUhKSkpKk+wkJCbC3t0d8fDzUanWO9slh/J7cvBS4bdw95w+aGp+r5yIiIiLdkpCQAEtLy49mD50aIxcf/yaIWFtbAwDOnDmDlJQUeHt7S22qVKmCsmXLIiwsDAAQFhYGFxcXKcQBgI+PDxISEnD58mWpzdvbyGiTsY13zZw5E5aWltLN3t5eeztJREREpCU6E+TS09MxYsQINGrUCNWrVwcAREdHw9DQEFZWVhptbW1tER0dLbV5O8RlrM9Y96E2CQkJePXqVaZaJkyYgPj4eOl27949rewjERERkTYVkbuADP7+/rh06RKOHj0qdykwMjKCkZGR3GUQERERfZBO9MgNHToUu3fvRnBwMMqUKSMtt7OzQ3JyMuLi4jTax8TEwM7OTmrz7lmsGfc/1katVsPExETbu0NERERUIGQNckIIDB06FH/++ScOHToER0dHjfW1a9eGgYEBDh48KC2LiIjA3bt34e7uDgBwd3fHxYsX8fjxY6nN/v37oVar4ezsLLV5exsZbTK2QURERKREsh5a9ff3x/r167Fjxw5YWFhIY9osLS1hYmICS0tL9O/fH6NGjYK1tTXUajW++eYbuLu7o0GDBgCAli1bwtnZGb169cKcOXMQHR2NiRMnwt/fXzo8OmTIECxZsgRjx45Fv379cOjQIWzevBl79uTujFIiIiIiXSBrj9yyZcsQHx8PLy8vlCxZUrpt2rRJarNgwQK0bdsWnTp1gqenJ+zs7LB9+3Zpvb6+Pnbv3g19fX24u7ujZ8+e6N27NwICAqQ2jo6O2LNnD/bv348aNWpg3rx5WLlyJXx8fAp0f4mIiIi0SafmkdNV2Z3LJSucR46IiIhySpHzyBERERFR9jHIERERESkUgxwRERGRQjHIERERESkUgxwRERGRQjHIERERESkUgxwRERGRQjHIERERESkUgxwRERGRQjHIERERESkUgxwRERGRQjHIERERESkUgxwRERGRQjHIERERESkUgxwRERGRQjHIERERESkUgxwRERGRQhWRuwBSJofxe3L1uNuzfLVcCRER0aeLPXJERERECsUgR0RERKRQDHJERERECsUgR0RERKRQDHJERERECsUgR0RERKRQnH6ECtZUy1w8Jl77dRARERUC7JEjIiIiUigGOSIiIiKFYpAjIiIiUigGOSIiIiKFYpAjIiIiUigGOSIiIiKFYpAjIiIiUigGOSIiIiKFYpAjIiIiUigGOSIiIiKFYpAjIiIiUigGOSIiIiKFYpAjIiIiUigGOSIiIiKFYpAjIiIiUigGOSIiIiKFYpAjIiIiUigGOSIiIiKFYpAjIiIiUigGOSIiIiKFYpAjIiIiUigGOSIiIiKFYpAjIiIiUigGOSIiIiKFkjXIHT58GO3atUOpUqWgUqnw119/aawXQmDy5MkoWbIkTExM4O3tjcjISI02T58+RY8ePaBWq2FlZYX+/fsjMTFRo82FCxfg4eEBY2Nj2NvbY86cOfm9a0RERET5roicT/7ixQvUqFED/fr1Q8eOHTOtnzNnDhYvXow1a9bA0dERkyZNgo+PD65cuQJjY2MAQI8ePfDo0SPs378fKSkp8PPzw6BBg7B+/XoAQEJCAlq2bAlvb28sX74cFy9eRL9+/WBlZYVBgwYV6P6S7nMYvydXj7s9y1fLlRAREX2crEGudevWaN26dZbrhBBYuHAhJk6ciA4dOgAA1q5dC1tbW/z111/o2rUrrl69iqCgIJw6dQp16tQBAPz0009o06YN5s6di1KlSmHdunVITk7GqlWrYGhoiGrVqiE8PBzz589/b5BLSkpCUlKSdD8hIUHLe05ERESUdzo7Ri4qKgrR0dHw9vaWlllaWqJ+/foICwsDAISFhcHKykoKcQDg7e0NPT09nDhxQmrj6ekJQ0NDqY2Pjw8iIiLw7NmzLJ975syZsLS0lG729vb5sYtEREREeSJrj9yHREdHAwBsbW01ltva2krroqOjUaJECY31RYoUgbW1tUYbR0fHTNvIWFe0aNFMzz1hwgSMGjVKup+QkMAwR4qXm8PGPGRMRKTbdDbIycnIyAhGRkZyl0FERET0QTp7aNXOzg4AEBMTo7E8JiZGWmdnZ4fHjx9rrE9NTcXTp0812mS1jbefg4iIiEiJdDbIOTo6ws7ODgcPHpSWJSQk4MSJE3B3dwcAuLu7Iy4uDmfOnJHaHDp0COnp6ahfv77U5vDhw0hJSZHa7N+/H5UrV87ysCoRERGRUsh6aDUxMRE3btyQ7kdFRSE8PBzW1tYoW7YsRowYgenTp6NixYrS9COlSpXCZ599BgCoWrUqWrVqhYEDB2L58uVISUnB0KFD0bVrV5QqVQoA0L17d0ybNg39+/fHuHHjcOnSJSxatAgLFiyQY5epsJpqmcvHxWu3DiIi+qTIGuROnz6Npk2bSvczTjDo06cPAgMDMXbsWLx48QKDBg1CXFwcGjdujKCgIGkOOQBYt24dhg4diubNm0NPTw+dOnXC4sWLpfWWlpbYt28f/P39Ubt2bRQvXhyTJ0/mHHJE2cGASkSk02QNcl5eXhBCvHe9SqVCQEAAAgIC3tvG2tpamvz3fVxdXXHkyJFc10lEuouTOBPRp0xnx8gRERER0YcxyBEREREpFOeRI6JPU27G/3HsHxHpGPbIERERESkUe+SIiHQQT+IgouxgkCMiogLDgEqkXQxyREREWpCbkMqASnnFMXJERERECsUeOSIiInqvwno4vLDsF3vkiIiIiBSKQY6IiIhIoXholYiIiCi7dGwycfbIERERESkUgxwRERGRQjHIERERESkUx8gREZHuy824JCBfxyYR6QL2yBEREREpFHvkiIgKEx07o44+YfwsFgj2yBEREREpFIMcERERkULx0CoREZFceBIH5RF75IiIiIgUikGOiIiISKEY5IiIiIgUikGOiIiISKEY5IiIiIgUikGOiIiISKEY5IiIiIgUikGOiIiISKEY5IiIiIgUikGOiIiISKEY5IiIiIgUikGOiIiISKEY5IiIiIgUikGOiIiISKEY5IiIiIgUikGOiIiISKEY5IiIiIgUikGOiIiISKEY5IiIiIgUikGOiIiISKEY5IiIiIgUikGOiIiISKEY5IiIiIgUikGOiIiISKEY5IiIiIgUikGOiIiISKEY5IiIiIgUikGOiIiISKE+qSC3dOlSODg4wNjYGPXr18fJkyflLomIiIgo1z6ZILdp0yaMGjUKU6ZMwdmzZ1GjRg34+Pjg8ePHcpdGRERElCufTJCbP38+Bg4cCD8/Pzg7O2P58uUwNTXFqlWr5C6NiIiIKFeKyF1AQUhOTsaZM2cwYcIEaZmenh68vb0RFhaWqX1SUhKSkpKk+/Hx8QCAhISEHD93etLLXFQMJKhELh6U8/pyi/ulKVf7Bej8vhXW/QL4WdR8UCHdL0Dn962w7hfAz6Lmg3K+XxmZQ4iPPJ/4BDx48EAAEMePH9dYPmbMGFGvXr1M7adMmSIA8MYbb7zxxhtvvMl6u3fv3gczzifRI5dTEyZMwKhRo6T76enpePr0KYoVKwaVSpXvz5+QkAB7e3vcu3cParU635+voHC/lKWw7hdQePeN+6UshXW/gMK7bwW5X0IIPH/+HKVKlfpgu08iyBUvXhz6+vqIiYnRWB4TEwM7O7tM7Y2MjGBkZKSxzMrKKj9LzJJarS5UPwAZuF/KUlj3Cyi8+8b9UpbCul9A4d23gtovS0vLj7b5JE52MDQ0RO3atXHw4EFpWXp6Og4ePAh3d3cZKyMiIiLKvU+iRw4ARo0ahT59+qBOnTqoV68eFi5ciBcvXsDPz0/u0oiIiIhy5ZMJcl26dEFsbCwmT56M6Oho1KxZE0FBQbC1tZW7tEyMjIwwZcqUTId3lY77pSyFdb+Awrtv3C9lKaz7BRTefdPF/VIJ8bHzWomIiIhIF30SY+SIiIiICiMGOSIiIiKFYpAjIiIiUigGOSIiIiKFYpAjIiIiUqhPZvoRIiIiOV29ehUbN27EkSNHcOfOHbx8+RI2NjaoVasWfHx80KlTJ52a1iKnUlNTERISgps3b6J79+6wsLDAw4cPoVarYW5uLnd5hRanHyGiTPiFTHLo2LEjAgMDoVar0bFjxw+23b59ewFVlXdnz57F2LFjcfToUTRq1Aj16tVDqVKlYGJigqdPn+LSpUs4cuQIEhISMHbsWIwYMUJxge7OnTto1aoV7t69i6SkJFy/fh3ly5fH8OHDkZSUhOXLl8tdYo5YW1vj+vXrKF68OIoWLfrB66w/ffq0ACvLjD1yOuLw4cMfXO/p6VlAlWhXWloaFixYgM2bN+Pu3btITk7WWC/3D0BOLF68ONtthw0blo+V5K93v5BbtGgBCwsLzJ49W5FfyBnKli0LLy8vNGnSBF5eXqhQoYLcJWnF2rVrP7i+d+/eBVRJ3llaWkq/MLNzjUml6NSpE8aMGYOtW7d+8LrdYWFhWLRoEebNm4fvvvuu4ArUguHDh6NOnTo4f/48ihUrJi3//PPPMXDgQBkry50FCxbAwsJC+v+Hgpzc2COnI/T0Mg9XfPuDk5aWVpDlaM3kyZOxcuVKjB49GhMnTsT333+P27dv46+//sLkyZMVFXgcHR017sfGxuLly5fSF3NcXBxMTU1RokQJ3Lp1S4YKteOzzz6DhYUFfvvtNxQrVgznz59H+fLlERISgoEDByIyMlLuEnPljz/+wOHDhxESEoIbN26gdOnSaNKkiRTsKlasKHeJuVK0aFGN+ykpKXj58iUMDQ1hamqqqD+WCquUlBQYGBjkW3tdUKxYMRw/fhyVK1eGhYWF9L1x+/ZtODs74+XLl3KXWHgJ0glxcXEat9jYWLFv3z5Rv359ceDAAbnLy7Xy5cuL3bt3CyGEMDc3Fzdu3BBCCLFo0SLRrVs3OUvLk3Xr1olGjRqJa9euScuuXbsmPDw8xB9//CFjZXlnbW0t7Ze5ubm4efOmEEKIqKgoYWJiImdpWvPw4UOxYcMG0aNHD1GkSBGhp6cnd0ladf36ddG8eXMRFBQkdyn0jjVr1ojXr19nWp6UlCTWrFkjQ0XaYWVlJS5fviyE0PzeOHLkiChRooScpeWZnp6eiImJybT8v//+04nvDgY5HRcSEiLc3NzkLiPXTE1NxZ07d4QQQtjZ2YkzZ84IIYS4efOmUKvVcpaWJ+XLlxdnz57NtPz06dPCwcFBhoq0pzB/Ib948ULs3btXTJgwQTRo0EAYGRmJmjVrihEjRshdmtadOnVKVK5cWe4y8mTLli3iyy+/FPXr1xe1atXSuCmVroeC3OrcubMYOHCgEOLN98atW7fE8+fPRbNmzUTfvn1lri5vVCpVlu/ZgwcPhLGxsQwVaeIYOR1na2uLiIgIucvItTJlyuDRo0coW7YsKlSogH379sHNzQ2nTp1S3GDetz169AipqamZlqelpSEmJkaGirSnZcuWWLhwIVasWAHgzSH+xMRETJkyBW3atJG5utxr2LAhzp07h6pVq8LLywvjx4+Hp6dnpkOThUWRIkXw8OFDucvItcWLF+P7779H3759sWPHDvj5+eHmzZs4deoU/P395S4v14QQWY63un//vqLHBc6dOxetWrWCs7MzXr9+je7duyMyMhLFixfHhg0b5C4vVzLGRatUKqxcuVLjRK+0tDQcPnwYVapUkas8CcfI6YgLFy5o3BdC4NGjR5g1axZSU1Nx9OhRmSrLm/Hjx0OtVuO7777Dpk2b0LNnTzg4OODu3bsYOXIkZs2aJXeJudKuXTs8ePAAK1euhJubGwDgzJkzGDRoEEqXLo2dO3fKXGHu3bt3D61atYIQApGRkahTp470hXz48GGUKFFC7hJzxdraGnp6emjZsiW8vLzg5eWFSpUqyV1Wnr37Wcv47liyZAns7e3xzz//yFRZ3lSpUgVTpkxBt27dNMZcTZ48GU+fPsWSJUvkLjFHatWqBZVKhfPnz6NatWooUuT/+lHS0tIQFRWFVq1aYfPmzTJWmTepqanYtGkTzp8/j8TERLi5uaFHjx4wMTGRu7RcyRgXfefOHZQpUwb6+vrSOkNDQzg4OCAgIAD169eXq0QADHI6Q09PDyqVCu++HQ0aNMCqVat0IvVrQ1hYGMLCwlCxYkW0a9dO7nJyLTY2Fn369EFQUJA0KDk1NRU+Pj4IDAxUbNjJUNi+kIE3AefixYsICQlBaGgoDh8+DENDQzRp0gRNmzZV5Jl1QOYTpVQqFWxsbNCsWTPMmzcPJUuWlKmyvDE1NcXVq1dRrlw5lChRAvv370eNGjUQGRmJBg0a4MmTJ3KXmCPTpk2T/h09erRG705GKOjUqRMMDQ3lKjHXUlJSUKVKFezevRtVq1aVuxyta9q0KbZv366zvfcMcjrizp07Gvf19PRgY2MDY2NjmSqi7Lh+/TquXbsG4E0PgtJ7eAr7F3IGIQTOnDmDJUuWYN26dUhPT1fsmeGFVfny5bFt2zbUqlULderUwcCBAzF48GDs27cPXbt2VezZuGvWrEGXLl0K3Xd76dKlceDAgUL9vaGrOEZOB6SkpKBfv35Yvny5YqdA+JDIyEgEBwfj8ePHSE9P11g3efJkmarSjkqVKik+vL3NwMAAr1+/lruMfHH27FmEhIQgJCQER48exfPnz+Hi4oJvvvkGTZo0kbu8XCnMwbtZs2bYuXMnatWqBT8/P4wcORJbt27F6dOnPzpZsC7r06cP4uLi8Mcff+DmzZsYM2YMrK2tcfbsWdja2qJ06dJyl5gr/v7+mD17NlauXKlx2LiwuH//Pnbu3JnlfKjz58+Xqao32COnI2xsbHD8+PFCF+R+/fVXfPXVVyhevDjs7Ow0BvmqVCqcPXtWxuryRpd/sPNixowZuH79eqH7Qi5SpAhq1aolzR3n6emp6MHlGQprT0h6ejrS09Olz+DGjRul78jBgwcr8hAk8GY8tLe3NywtLXH79m1ERESgfPnymDhxIu7evfvRCZ511eeff46DBw/C3NwcLi4uMDMz01ivpCtxvOvgwYNo3749ypcvj2vXrqF69eq4ffs2hBBwc3PDoUOHZK2PQU5HjBw5EkZGRood/P8+5cqVw9dff41x48bJXYpW6foPdl4U1i/khIQEqNVqucvQusIavAur5s2bo3bt2pgzZ47GSRzHjx9H9+7dcfv2bblLzBU/P78Prl+9enUBVaJ99erVQ+vWrTFt2jTpPStRogR69OiBVq1a4auvvpK1PgY5HfHNN99g7dq1qFixImrXrp3pl6dSe3jUajXCw8NRvnx5uUvRKl3/wc6LwvyFDLw5u/jq1asAAGdnZ+msY6UqrMEbeHO1lJMnT2Y5LENJlx57m6WlJc6ePYsKFSpoBLk7d+6gcuXKhXZog5JZWFggPDwcFSpUQNGiRXH06FFUq1YN58+fR4cOHWQP3/zzTUdcunRJ+oVy/fp1jXW6fI23j/nyyy+xb98+DBkyRO5StOrq1avS3EhFihTBq1evYG5ujoCAAHTo0EHRQU7pQe19Hj9+jC5duiA0NFTjsmpNmzbFxo0bYWNjI2+BuWRlZYVOnTrJXYbW7dq1Cz169EBiYiLUanWmYRlKDXJGRkZISEjItPz69euK/Qy+LTY2Vpr7tHLlyoVin8zMzKThMyVLlsTNmzdRrVo1AMB///0nZ2kAGOR0RnBwsNwl5AsnJydMmjQJ//77L1xcXDJdP1BJ11p9m67/YGtDYftC/uabb5CYmIjLly9L48muXLmCPn36YNiwYYqdtLSwBu/Ro0ejX79+mDFjBkxNTeUuR2vat2+PgIAAab44lUqFu3fvYty4cYoO5C9evJCOLGX0nurr66N379746aefFP0eNmjQAEePHkXVqlXRpk0bjB49GhcvXsT27dvRoEEDucvjtVYpfzk4OLz35ujoKHd5udahQwexYsUKIYQQo0ePFk5OTmL69OnCzc1NNG/eXObq8iYxMVH4+fkJfX19oVKphEqlEkWKFBH9+vUTL168kLu8XFOr1eLkyZOZlp84cUJYWloWfEH0QaamptLl4QqTuLg44e3tLaysrIS+vr6wt7cXBgYGwtPTUyQmJspdXq4NGjRIlC9fXvz9998iPj5exMfHiz179ogKFSqIIUOGyF1enty8eVOcP39eCPHm+3Hw4MHCxcVFdOzYUdy+fVvm6oTgGDkd0bRp0w8eQlXy4PnC6NatW0hMTISrqytevHiB0aNHS2fUzZ8/H+XKlZO7xFwbPHgwDhw4gCVLlqBRo0YAgKNHj2LYsGFo0aIFli1bJnOFuWNhYYEjR46gZs2aGsvPnTuHJk2aZHm4SwkcHR0/+N1x69atAqxGezp27IiuXbuic+fOcpeSL44dO6Yx4ba3t7fcJeVJ8eLFsXXrVnh5eWksDw4ORufOnREbGytPYZ8AHlrVEe/+cklJSUF4eDguXbqEPn36yFOUFgQEBODbb7/N1K3+6tUr/O9//1PsPHJvn7xhZmaG5cuXy1iNdm3bti3TF3KbNm1gYmKCzp07KzbINWvWDMOHD8eGDRtQqlQpAMCDBw8wcuRING/eXObqcm/EiBEa91NSUnDu3DkEBQVhzJgx8hSlBb6+vhgzZgyuXLmS5bCM9u3by1SZdjRq1Ej6QykuLk7eYrTg5cuXsLW1zbS8RIkSePnypQwVaV9ycnKWJ96ULVtWporeYI+cjps6dSoSExMxd+5cuUvJFX19fTx69CjTJauePHmCEiVKKH42/dOnT2ucAVm7dm2ZK8o7U1NTnDlzJtO8ZJcvX0a9evXw4sULmSrLm3v37qF9+/a4fPky7O3tpWXVq1fHzp07UaZMGZkr1K6lS5fi9OnTih1D9+6lx96mUqkU+90xe/ZsODg4oEuXLgCAzp07Y9u2bbCzs8Pff/+NGjVqyFxh7jRv3hzFihXD2rVrpatWvHr1Cn369MHTp09x4MABmSvMvevXr6N///44fvy4xnIhhE58FhnkdNyNGzdQr149xV6ORk9PDzExMZkGyh86dAhdunRRbHf7/fv30a1bNxw7dkzjDMiGDRti48aNig4FhfkLWQiBAwcOSJdVq1q1quIPab3PrVu3ULNmTcUeMi6sHB0dsW7dOjRs2BD79+9H586dsWnTJmzevBl3797Fvn375C4xVy5evIhWrVohKSlJCqPnz5+HsbEx9u7dK50MpkSNGjVCkSJFMH78eJQsWTLTUAa5wzcPreq4sLAwRV6Tr2jRolCpVFCpVKhUqZLGBz8tLQ2JiYmKnpJkwIABSElJwdWrV1G5cmUAQEREBPz8/DBgwAAEBQXJXGHuLVq0CD4+PihTpkyWX8hKplKp0KJFC7Ro0ULuUvLd1q1bYW1tLXcZ9I7o6GipR3j37t3o3LkzWrZsCQcHB9SvX1/m6nLPxcUFkZGRWLdunfSHUrdu3dCjRw+YmJjIXF3ehIeH48yZM6hSpYrcpWSJQU5HvHvtQCEEHj16hNOnT2PSpEkyVZV7CxcuhBAC/fr1w7Rp0zQuhWRoaAgHBwe4u7vLWGHehIaG4vjx41KIA95M0fHTTz/Bw8NDxsryrnr16oX2C/ngwYM4ePBgluNcVq1aJVNVeVOrVi2NP5SEEIiOjkZsbCx+/vlnGSvLu8L4fhUtWhT37t2Dvb09goKCMH36dABv3je5D9HlxeHDh9GwYUMMHDhQY3lqaioOHz4MT09PmSrLO2dnZ52eVopBTke8e81HPT09VK5cGQEBAWjZsqVMVeVexgkajo6OaNiwYaaBykpnb2+PlJSUTMvT0tKkgfRKZmpqmukLWemmTZuGgIAA1KlTJ8vDI0r12WefadzX09ODjY0NvLy8dLYHITsK6/vVsWNHdO/eHRUrVsSTJ0/QunVrAG/OnnZycpK5utxr2rRpluOh4+Pj0bRpU8WF1LeHJMyePRtjx47FjBkzsjzxRu5L/3GMHBWY169fZ7q4vNw/ALm1Y8cOzJgxA0uXLkWdOnUAvDnx4ZtvvsG4ceMy/XLVdTt37sx2W6WeLViyZEnMmTMHvXr1krsUyobC+n6lpKRg0aJFuHfvHvr27YtatWoBABYsWAALCwsMGDBA5gpz533joa9fv446deoobqymnp5epp7ud/+Y4MkO9El4+fIlxo4di82bN+PJkyeZ1sv9A5ATGeP+Mrx48QKpqanShcoz/m9mZqa4k1PePUNQpVLh3a+GjH1X0nv2tmLFiuHkyZOoUKGC3KVo1dmzZ2FgYAAXFxcAb/7IWL16NZydnTF16lQYGhrKXGHuFNb3q7DJGBa0Y8cOtGrVCkZGRtK6tLQ0XLhwAZUrV1bcuOHQ0NBst23SpEk+VvJxPLQqo3eDwYcoLRhkGDNmDIKDg7Fs2TL06tULS5cuxYMHD/DLL79g1qxZcpeXIwsXLpS7hHzz9vijAwcOYNy4cZgxY4Y0jjEsLAwTJ07EjBkz5CoxzwYMGID169crcszphwwePBjjx4+Hi4sLbt26hS5duqBjx47YsmULXr58qdjPbWF9vwqbjGFBQghYWFhojKM1NDREgwYNFDlMQ+5wlhPskZPRmjVrst1WqZMCly1bFmvXroWXlxfUajXOnj0LJycn/P7779iwYQP+/vtvuUukd1SvXh3Lly9H48aNNZYfOXIEgwYNkubNU5rhw4dj7dq1cHV1haura6ZxLvPnz5epsryxtLTE2bNnUaFCBcyePRuHDh3C3r17cezYMXTt2hX37t2Tu8RcKazvV2E1bdo0fPvttzAzM5O7lHzz8uVL3L17N9MQIVdXV5kqeoM9cjJSajjLiadPn0pXQVCr1VLPYuPGjfHVV1/JWZrWFKaxfwBw8+ZNaW68t1laWuL27dsFXo+2XLhwQbqCyqVLl+QtRouEEFKP6oEDB9C2bVsAb07I0eUz7T7mQ+9XYTnxoTCZMmWK3CXkm9jYWPj5+eGff/7Jcr3cw00Y5HRQYQoG5cuXR1RUFMqWLYsqVapg8+bNqFevHnbt2pVlWFCKFy9eYNy4cYVi7N+76tati1GjRuH333+XLrkTExODMWPGoF69ejJXl3vBwcFyl5Av6tSpg+nTp8Pb2xuhoaHSJdSioqKyvGSSUhTW96sw27p1qzSx8bu/w86ePStTVXk3YsQIxMXF4cSJE/Dy8sKff/6JmJgYTJ8+HfPmzZO7PECQTkhMTBT+/v7CxsZG6OnpZbop1fz588WiRYuEEELs379fGBsbCyMjI6GnpycWLlwoc3W59/XXX4uqVauKrVu3ChMTE7Fq1Srxww8/iDJlyog//vhD7vLyJDIyUlSvXl0YGhqKChUqiAoVKghDQ0NRrVo1ERkZKXd5uXbo0KH3rluyZEkBVqJd4eHholq1akKtVoupU6dKy4cOHSq6desmY2XaERkZKYKCgsTLly+FEEKkp6fLXFHeODo6iv/++y/T8mfPnglHR0cZKtKORYsWCXNzczF06FBhaGgoBg8eLLy9vYWlpaX47rvv5C4vT+zs7MSJEyeEEEJYWFiIiIgIIYQQO3bsEI0aNZKzNCGEEAxyOqKwBYO0tDQxa9Ys0bBhQ1GnTh0xbtw48fLlS3H79m2xbds2cf78eblLzBN7e3sRHBwshHjzg50RcNauXStat24tY2XakZ6eLvbu3SsWLVokFi1aJPbt26f4X6BWVlbi9OnTmZYvXLhQWFhYyFBR/nr16pVITk6Wu4xc+++//0SzZs2ESqUSenp64ubNm0IIIfz8/MSoUaNkri73VCqViImJybQ8OjpaGBoaylCRdlSuXFmsX79eCCGEubm59H5NmjRJ+Pv7y1lanllYWIioqCghhBBly5YVR48eFUIIcevWLWFiYiJjZW8wyOmIwhYMAgIChJ6enmjZsqXo0KGDMDY2Fn5+fnKXpTVmZmbizp07QgghSpcuLf21duvWLWFmZiZnafQev/76q7CxsRFXr16Vls2dO1eo1Wpx+PBhGSvLm969e4vQ0FC5y9C6Xr16CR8fH3Hv3j2NYBAUFCScnZ1lri7nduzYIXbs2CFUKpVYu3atdH/Hjh1i+/btwt/fX1SqVEnuMnPNxMRE3L59WwghhI2NjQgPDxdCCHH9+nVhbW0tZ2l5VqdOHREUFCSEEKJdu3aiV69e4v79+2Ls2LGifPnyMlcnBMfI6YjCdlLA2rVr8fPPP2Pw4MEA3gzC9vX1xcqVKzPNWaZEhXXsX4bCeGmkAQMG4OnTp/D29sbRo0exadMmzJgxA3///TcaNWokd3m5Fh8fD29vb5QrVw5+fn7o06cPSpcuLXdZebZv3z7s3bsXZcqU0VhesWJF3LlzR6aqci9jknCVSpXpRDcDAwM4ODjoxnirXLKzs8PTp09Rrlw5lC1bFv/++y9q1KiBqKioTHNSKs3w4cPx6NEjAG9O6mjVqhXWrVsHQ0NDBAYGylsceLKDzihsweDu3bto06aNdN/b2xsqlQoPHz7M9MWsRH5+fjh//jyaNGmC8ePHo127dliyZAlSUlIUPy1CYb00EgCMHTsWT548QZ06dZCWloa9e/eiQYMGcpeVJ3/99RdiY2Px+++/Y82aNZgyZQq8vb3Rr18/fPbZZ4q9PN6LFy9gamqaafnTp081Jp1Viow/iBwdHXHq1CkUL15c5oq0q1mzZti5cydq1aoFPz8/jBw5Elu3bsXp06czXUtcaXr27Cn9v3bt2rhz5w6uXbuGsmXL6sT7yHnkdMSCBQugr6+PYcOG4cCBA2jXrh2EEFIwGD58uNwl5oi+vj6io6M1LtdiYWGBCxcuwNHRUcbK8sedO3dw5swZODk5yT6nUF4VpksjLV68OMvlc+fOhaenp8ZZuMOGDSuosvLV2bNnsXr1aqxcuRLm5ubo2bMnvv76a1SsWFHu0nKkTZs2qF27Nn744Qfpu6NcuXLo2rUr0tPTsXXrVrlLpLekp6cjPT1dutLNxo0bcfz4cVSsWBGDBw9W7BVGAODWrVvSETNdxCCno5QeDPT09NC6dWuNv5x37dqFZs2aaUwYuX37djnKy5OUlBS0atUKy5cvV9wvx+woTJdGyu4fDSqVCrdu3crnavLfo0ePsHbtWqxevRr3799Hp06d8ODBA4SGhmLOnDkYOXKk3CVm26VLl9C8eXO4ubnh0KFDaN++PS5fvoynT5/i2LFjiv58hoaGYu7cudLk2s7OzhgzZgw8PDxkroyyoqenhzJlyqBJkybw8vJCkyZN4OTkJHdZEgY5yhd+fn7Zard69ep8riR/2NjYSH9tFjbjxo2Dubk5L42kECkpKdi5cydWr16Nffv2wdXVFQMGDED37t2l+Sf//PNP9OvXD8+ePZO52pyJj4/HkiVLcP78eSQmJsLNzQ3+/v4oWbKk3KXl2h9//AE/Pz907NhRGpt57Ngx/PnnnwgMDET37t1lrjD3nj17ht9++00joPr5+cHa2lrmyvLmwYMHCAkJQWhoKEJDQxEZGYlSpUqhSZMmaNq0KQYMGCBrfQxyOuJ9h4BUKhWMjY3h5OQET09P6OvrF3BllJWRI0fCyMhIcdeLzQ5eGklZihcvjrS0NHTv3h0DBw6Urobwtri4ONSqVQtRUVEFXyBpqFq1KgYNGpSpd3T+/Pn49ddfFXsJvMOHD6N9+/ZQq9WoU6cOAODMmTOIi4vDrl274OnpKXOF2hMZGYkff/wR69atQ3p6uuwTwDPI6QhHR0fExsbi5cuXKFq0KIA3f92YmprC3Nwcjx8/Rvny5REcHAx7e3uZq6VvvvkGa9euRcWKFVG7du1M1xdUcthp2rTpB9crdcb9Tp06oV69ehg3bpzG8jlz5uDUqVPYsmWLTJXlze+//44vv/wSxsbGcpeidXFxcTh58mSWZ0/37t1bpqryxsjICJcvX850aO7GjRuoXr06Xr9+LVNleePi4gJ3d3csW7ZM6nBIS0vD119/jePHj+PixYsyV5h7L1++xNGjRxESEoKQkBCcO3cOVapUgZeXF7y8vNChQwdZ62OQ0xEbNmzAihUrsHLlSmnsx40bNzB48GAMGjQIjRo1QteuXWFnZ8dBvjrgQ2FHpVLh0KFDBVgNZYeNjQ0OHToEFxcXjeUXL16Et7c3YmJiZKosd/r165etdkqdLmbXrl3o0aMHEhMToVarNc6eVqlU0hRNSuPk5IQxY8ZIUzNlWL58OebNm4fIyEiZKssbExMThIeHo3LlyhrLIyIiULNmTbx69UqmyvLO0NAQRYsWRY8ePeDl5QUPDw+pw0UXcPoRHTFx4kRs27ZNYwCvk5MT5s6di06dOuHWrVuYM2cOOnXqJGOVlEGpvVIfkp0pAlQqFbZt21YA1WhfYmJilmfOGRgYICEhQYaK8iYwMBDlypVDrVq1FD9PV1ZGjx6Nfv36YcaMGVlOQ6JUo0ePxrBhwxAeHo6GDRsCeDNGLjAwEIsWLZK5utxzc3PD1atXMwW5q1evokaNGjJVpR1t2rTB0aNHsXHjRkRHRyM6OhpeXl6oVKmS3KUBYJDTGY8ePUJqamqm5ampqYiOjgYAlCpVCs+fPy/o0ugDbty4gZs3b8LT0xMmJiYQQih23jVLS0u5S8hXLi4u2LRpEyZPnqyxfOPGjXB2dpapqtz76quvsGHDBkRFRcHPzw89e/ZU/KDytz148ADDhg0rVCEOePO+2dnZYd68edi8eTOAN+PmNm3aJPshupy6cOGC9P9hw4Zh+PDhuHHjhjQ347///oulS5cqfizxX3/9BeDN/oaGhmLfvn2YNGkSihQpAi8vL6xbt07W+nhoVUf4+voiOjoaK1euRK1atQAA586dw8CBA2FnZ4fdu3dj165d+O677xQ91qCwePLkCTp37ozg4GCoVCpERkaifPny6NevH4oWLaroGdoLq127dqFjx47o3r07mjVrBuDNFSw2bNiALVu2SDPvK0lSUhK2b9+OVatW4fjx4/D19UX//v3RsmVLxf5BkaFjx47o2rUrOnfuLHcp9B56enpQqVQf7RFWqVSynxCgDUIInDt3DsHBwQgODsbevXshhMiyE6YgMcjpiOjoaPTq1QsHDx6UzhJMTU1F8+bN8fvvv8PW1hbBwcFISUlBy5YtZa6WevfujcePH2PlypWoWrUqzp8/j/Lly2Pv3r0YNWoULl++LHeJlIU9e/ZgxowZCA8Ph4mJCVxdXTFlyhQ0adJE7tLy7M6dOwgMDMTatWuRmpqKy5cvw9zcXO6ycmTnzp3S/2NjYxEQEAA/Pz+4uLhkOnu6ffv2BV2eViUnJ2d5EkfZsmVlqijncnKptHLlyuVjJflr/vz5CAkJwdGjR/H8+XPUqFEDnp6eOjNejkFOx1y7dg3Xr18HAFSuXDnTeAPSDXZ2dti7dy9q1KgBCwsLKcjdunULrq6uSExMlLtE+sTcu3cPq1evRmBgIJKTk3Ht2jXFBbnsXodZyT08kZGR6NevH44fP66xPGNYhlL3qzCrW7euNBmwh4eHzg1D4Rg5HVOlShVUqVJF7jLoIwrbdSBJmd4+tHr06FG0bdsWS5YsQatWrbIdinTJu71ThVHfvn1RpEgR7N69u9Bdy/jhw4c4evRolj2NSr4E3qlTp+Qu4YPYI6cj0tLSEBgYiIMHD2b5Q8DpLHQLrwOpPBnjed5HaT0hX3/9NTZu3Ah7e3v069cPPXr00IkLeOfVoUOHMHToUPz777/SlSkyxMfHo2HDhli+fLliL2dlZmaGM2fOFLo/2AMDA6VrqhYrVizTdDFKvgTe4cOHP7he7smOGeR0xNChQxEYGAhfX98s/0pbsGCBTJVRVgrzdSALqx07dmjcT0lJwblz57BmzRpMmzYN/fv3l6my3NHT00PZsmVRq1atDwZUpV3PuH379mjatOl7rwu7ePFiBAcH488//yzgyrSjbt26WLBgARo3bix3KVplb2+PIUOGYMKECYrsDf6QrPbn7Z85uf8IZJDTEcWLF8fatWvRpk0buUuhbCqM14H8FK1fvx6bNm3KFPR0Xd++fbN1WE5p1zMuV64cgoKCULVq1SzXX7t2DS1btsTdu3cLuDLtOHToECZOnIgZM2ZkeRLHu72QSlGsWDGcPHmyUP4RGx8fr3E/44/ASZMm4ccff0Tz5s1lquwNBjkdUapUKYSEhOjMBINEnwqeoKJbjI2NcenSpUyXsMpw48YNuLi4KPZKARm9O++GcKWf7DB27FhYW1tj/PjxcpdSYEJDQzFq1CicOXNG1jp4soOOGD16NBYtWoQlS5YUqsGvhcnbk19+jKuraz5WQtry6tUrLF68GKVKlZK7FPr/Spcu/cEgd+HCBUX3ehfGq8IAwMyZM9G2bVsEBQVl2dOo5OtPv4+trS0iIiLkLoNBTlccPXoUwcHB+Oeff1CtWrVMPwRKG+dSGNWsWVOa/PLtsJ3Rqa1LYyYos6JFi2Z6354/fw5TU1P88ccfMlZGb2vTpg0mTZqEVq1awdjYWGPdq1evMGXKFLRt21am6vKuMMxZmJWZM2di79690pRZ757soGTv/hEvhMCjR48wa9Ys1KxZU56i3sJDqzrCz8/vg+uVNs6lMHp78stz587h22+/xZgxY+Du7g4ACAsLw7x58zBnzhxFXiWgsFuzZo3GfT09PdjY2MDZ2RnTp0/HihUrZKqM3hYTEwM3Nzfo6+tj6NChUjC4du0ali5dirS0NJw9exa2trYyV5p9d+/ezdFEvw8ePEDp0qXzsSLtK1q0KBYsWIC+ffvKXYrWve8KFg0aNMCqVatkPwOZQY4oF+rVq4epU6dmOjnl77//xqRJk2QfM0HZd/78ebi5ubEXVYfcuXMHX331lXQJJOBNr46Pjw+WLl0KR0dHmSvMGVtbW3z22WcYMGAA6tatm2Wb+Ph4bN68GYsWLcKgQYMUN++anZ0djhw5gooVK8pdita9ewWLjD8C3+0xlguDnA5JTU1FSEgIbt68ie7du8PCwgIPHz6EWq1W3AzthZ2JiQnOnj2b6cy6q1evws3NTbEDsT9FDHK669mzZ7hx4waEEKhYsaLsl0LKrSdPnuDHH3/EqlWrYGxsjNq1a6NUqVIwNjbGs2fPcOXKFVy+fBlubm6YNGmSImcvmDlzJh49eoTFixfLXYrWvHr1CgcPHpQO5U+YMAFJSUnS+iJFiiAgIED2QMcgpyPu3LmDVq1a4e7du0hKSsL169dRvnx5DB8+HElJSVi+fLncJdJb3NzcUL16daxcuRKGhoYA3lw7ccCAAbh06RLOnj0rc4WUXQxyVFBevXqFPXv24OjRo7hz5w5evXqF4sWLo1atWvDx8UH16tXlLjHXPv/8cxw6dAjFihUrNOO8ly9fjj179mDXrl0AAAsLC1SrVg0mJiYA3hzuHzt27HvnPCwoPNlBRwwfPhx16tTB+fPnUaxYMWn5559/joEDB8pYGWVl+fLlaNeuHcqUKSOdoXrhwgWoVCrph56I6G0mJib44osv8MUXX8hditZZWVmhY8eOcpehVevWrcPYsWM1lq1fvx7ly5cHAPzxxx9YunQpgxy9ceTIERw/flzq3cng4OCABw8eyFQVvU+9evVw69YtrFu3DteuXQMAdOnSBd27d4eZmZnM1dHbPvbLJS4urmAKISrECuMJeRlzFmYwNjbWuMpDvXr14O/vL0dpGhjkdER6enqWh3bu378PCwsLGSqiD3nx4gXMzMwwaNAguUuhj7C0tPzo+t69exdQNUSkFHFxcRpj4mJjYzXWp6ena6yXC4OcjmjZsiUWLlwoTYGgUqmQmJiIKVOmKHLga2Fna2uLzp07o1+/foXumomFTWHsKSDSBW5ubjh48CCKFi360Wv+KnHccJkyZXDp0iVpCpx3XbhwAWXKlCngqjJjkNMR8+bNg4+PD5ydnfH69Wt0794dkZGRKFasGDZs2CB3efSOP/74A4GBgWjWrBkcHBzQr18/9O7dm1cIIKJPRocOHWBkZAQAhXLuzDZt2mDy5Mnw9fXNcnLqadOmwdfXV6bq/g/PWtUhqamp2LhxIy5cuCBdhL1Hjx7SGTKke2JjY/H7778jMDAQV69ehY+PD/r164f27dujSBH+nUREpFQxMTGoWbMmDA0NMXToUOla6BEREViyZAlSU1Nx7tw52SenZpDTEU+ePJHOVr137x5+/fVXvHr1Cu3bt4eHh4fM1VF2/PTTTxgzZgySk5NRvHhxDBkyBOPHj4epqancpRERFYgzZ87g6tWrAIBq1aqhVq1aMleUN1FRUfjqq6+wf/9+jcmpW7RogZ9//lk6g1VODHIyu3jxItq1a4d79+6hYsWK2LhxI1q1aoUXL15AT08PL168wNatWwtlt3VhEBMTgzVr1iAwMBB37tzB559/jv79++P+/fuYPXs2SpUqhX379sldJhFRvnr8+DG6du2KkJAQWFlZAXhzskDTpk2xceNG2NjYyFtgHj19+hQ3btwAADg5OcHa2lrmiv4Pg5zMWrdujSJFimD8+PH4/fffsXv3bvj4+ODXX38FAHzzzTc4c+YM/v33X5krpbdt374dq1evxt69e+Hs7IwBAwagZ8+e0hcYANy8eRNVq1ZFcnKyfIUSERWALl264NatW1i7dq10xZsrV66gT58+cHJy4ljvfMQgJ7PixYvj0KFDcHV1RWJiItRqNU6dOoXatWsDeDNzdIMGDTjXlY6xtLRE165dP3jtxFevXmHOnDmYMmVKAVdHRFSwLC0tceDAgUzfhydPnkTLli35OywfcTS2zJ4+fQo7OzsAgLm5OczMzDSuJ1i0aFE8f/5crvLoHQkJCQDeBOyMiX8zlr1NrVbDxMSEIY6IPgnp6emZLssFAAYGBkhPT5ehok8Hg5wOeHfunQ/NxUPysrKy+uD7I4SASqXidTuJ6JPSrFkzDB8+HBs2bJCmYXrw4AFGjhyJ5s2by1xd4cYgpwP69u0rzcXz+vVrDBkyROrt0YVZo+n/BAcHS/8XQqBNmzZYuXIlSpcuLWNVRETyWrJkCdq3bw8HBwfY29sDeDMDQ/Xq1fHHH3/IXF3hxjFyMvPz88tWO85Or5ssLCxw/vx5nTgFnYhITkIIHDhwQLr+dNWqVeHt7S1zVYUfgxxRHjDIEdGn7NChQxg6dCj+/fdfqNVqjXXx8fFo2LAhli9fzvlQ85Ge3AUQERGRMi1cuBADBw7MFOKAN2eyDh48GPPnz5ehsk8HgxxRHvHkFCL6VJ0/fx6tWrV67/qWLVvizJkzBVjRp4cnOxDlQMeOHTXuv3tySobt27cXZFlERLKIiYnJctqRDEWKFEFsbGwBVvTpYZAjygFLS0uN+z179pSpEiIi+ZUuXRqXLl2Ck5NTlusvXLiAkiVLFnBVnxae7EBERES58s033yAkJASnTp2CsbGxxrpXr16hXr16aNq0KRYvXixThYUfgxwRERHlSkxMDNzc3KCvr4+hQ4eicuXKAN5c/Wbp0qVIS0vD2bNnYWtrK3OlhReDHBEREeXanTt38NVXX2Hv3r3IiBQqlQo+Pj5YunQpHB0dZa6wcGOQIyIiojx79uwZbty4ASEEKlasqHHdcMo/DHJERERECsV55IiIiIgUikGOiIiISKEY5IiIiIgUikGOiIiISKEY5IiIdFzfvn3x2WefyV0GEekgBjkiKrRUKtUHb1OnTpWlLkdHRxw4cAAAIITAihUrUL9+fZibm8PKygp16tTBwoUL8fLlSwDAokWLEBgYKD3ey8sLI0aMkKFyItI1vNYqERVajx49kv6/adMmTJ48GREREdIyc3PzAq/pwoULePbsGZo0aQIA6NWrF7Zv346JEydiyZIlsLGxwfnz57Fw4UI4ODjgs88+y3SNXyKiDOyRI6JCy87OTrpZWlpCpVJJ90uUKIH58+ejTJkyMDIyQs2aNREUFCQ99osvvsDQoUOl+yNGjIBKpcK1a9cAAMnJyTAzM5N61ry8vDBs2DCMHTsW1tbWsLOzy7LHb8eOHWjVqhUMDAywefNmrFu3Dhs2bMB3332HunXrwsHBAR06dMChQ4fQtGlTAJqHVvv27YvQ0FAsWrRI6lmMioqCk5MT5s6dq/Fc4eHhUKlUuHHjhjZfViLSIQxyRPRJWrRoEebNm4e5c+fiwoUL8PHxQfv27REZGQkAaNKkCUJCQqT2oaGhKF68uLTs1KlTSElJQcOGDaU2a9asgZmZGU6cOIE5c+YgICAA+/fv13jenTt3okOHDgCAdevWoXLlytL9t6lUqix74hYtWgR3d3cMHDgQjx49wqNHj1C2bFn069cPq1ev1mi7evVqeHp6wsnJKVevERHpPgY5IvokzZ07F+PGjUPXrl1RuXJlzJ49GzVr1sTChQsBvOlhu3LlCmJjY/Hs2TNcuXIFw4cPl4JcSEgI6tatC1NTU2mbrq6umDJlCipWrIjevXujTp06OHjwoLT+wYMHuHDhAlq3bg0AiIyMlC4ynl2WlpYwNDSEqamp1Luor6+Pvn37IiIiAidPngQApKSkYP369ejXr18eXiUi0nUMckT0yUlISMDDhw/RqFEjjeWNGjXC1atXAQDVq1eHtbU1QkNDceTIEdSqVQtt27ZFaGgogDc9dF5eXhqPd3V11bhfsmRJPH78WLq/c+dONG7cGFZWVgAAbV4hsVSpUvD19cWqVasAALt27UJSUhK+/PJLrT0HEekeBjkioiyoVCp4enoiJCRECm2urq5ISkrCpUuXcPz4cemEhQwGBgaZtpGeni7d37lzJ9q3by/dr1SpkjTmThsGDBiAjRs34tWrV1i9ejW6dOmi0WNIRIUPgxwRfXLUajVKlSqFY8eOaSw/duwYnJ2dpfsZ4+RCQkLg5eUFPT09eHp64n//+x+SkpIy9eh9SGJiIoKDgzXGw3Xv3h3Xr1/Hjh07MrUXQiA+Pj7LbRkaGiItLS3T8jZt2sDMzAzLli1DUFAQD6sSfQIY5IjokzRmzBjMnj0bmzZtQkREBMaPH4/w8HAMHz5capMxTu7y5cto3LixtGzdunWoU6cOzMzMsv18QUFBqFSpEhwcHKRlnTt3RpcuXdCtWzfMmDEDp0+fxp07d7B79254e3sjODg4y205ODjgxIkTuH37Nv777z+p1y9jrNyECRNQsWJFuLu75+KVISIlYZAjok/SsGHDMGrUKIwePRouLi4ICgrCzp07UbFiRamNi4sLrKysULNmTWnOOS8vL6SlpWUaH/cxO3bs0DisCrw59Lp+/XrMnz8ff/31F5o0aQJXV1dMnToVHTp0gI+PT5bb+vbbb6Gvrw9nZ2fY2Njg7t270rr+/fsjOTkZfn5+OaqPiJRJJbQ52paIiDJJTU2Fra0t/vnnH9SrVy9fn+vIkSNo3rw57t27B1tb23x9LiKSH6/sQESUz54+fYqRI0eibt26+fYcSUlJiI2NxdSpU/Hll18yxBF9ItgjR0RUCAQGBqJ///6oWbMmdu7cidKlS8tdEhEVAAY5IiIiIoXiyQ5ERERECsUgR0RERKRQDHJERERECsUgR0RERKRQDHJERERECsUgR0RERKRQDHJERERECsUgR0RERKRQ/w/+3zT7ICl+J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4" name="AutoShape 16" descr="data:image/png;base64,iVBORw0KGgoAAAANSUhEUgAAAnIAAAIZCAYAAAAiHdIMAAAAOXRFWHRTb2Z0d2FyZQBNYXRwbG90bGliIHZlcnNpb24zLjcuMSwgaHR0cHM6Ly9tYXRwbG90bGliLm9yZy/bCgiHAAAACXBIWXMAAA9hAAAPYQGoP6dpAAB7YUlEQVR4nO3dd1gU1/s28HtBOiyIIlhQUGwoqFhRQVQUFUuiib1hTzDW2BIrMbavPRqNMYom9pLYEqyAjdixi6jYBYkKiIV63j98mZ8rqJSF2cH7c1176c6cnX1md1luzpw5oxJCCBARERGR4ujJXQARERER5Q6DHBEREZFCMcgRERERKRSDHBEREZFCMcgRERERKRSDHBEREZFCMcgRERERKRSDHBEREZFCMcgRERERKRSDHBHlOy8vL3h5ecldBmUhJCQEKpUKW7dulbuUQoOfdypIDHJE2TR16lSoVCr8999/Wa6vXr06v7zzyMHBASqVCt98802mdboSOAIDA6FSqXD69Oks17dt2xYODg4FW5QOu337NlQqVbZut2/flrtcyU8//QRLS0ukpKRIy2JiYvDtt9+iSpUqMDU1hZmZGWrXro3p06cjLi7uvdt6+PAhpk6divDw8PwvnD45ReQugIjoXb/++ismTJiAUqVKyV0K5ZGNjQ1+//13jWXz5s3D/fv3sWDBgkxtdcWePXvQsmVLGBgYAABOnTqFNm3aIDExET179kTt2rUBAKdPn8asWbNw+PBh7Nu3DwCkfzM8fPgQ06ZNg4ODA2rWrFmg+0GFH4MckUK9fv0ahoaG0NMrXB3r1apVQ0REBGbNmoXFixfLXY7OS01NRXp6OgwNDeUuJUtmZmbo2bOnxrKNGzfi2bNnmZbripcvXyI0NBTLli0DAMTFxeHzzz+Hvr4+zp07hypVqmi0//HHH/Hrr79K93X1vaDCqXD9BiDSMT/99BOqVasGU1NTFC1aFHXq1MH69es12jx48AD9+vWDra0tjIyMUK1aNaxatUqjTcZhxY0bN2LixIkoXbo0TE1NkZCQgJSUFEybNg0VK1aEsbExihUrhsaNG2P//v0frO3p06f49ttv4eLiAnNzc6jVarRu3Rrnz5/P8rk3b96MH3/8EWXKlIGxsTGaN2+OGzduZNruihUrUKFCBZiYmKBevXo4cuRIjl4zBwcH9O7dG7/++isePnz40fYfe/2EEChevDhGjRolLUtPT4eVlRX09fU1DonNnj0bRYoUQWJiYo5q/piNGzeidu3asLCwgFqthouLCxYtWqTRJi4uDiNGjIC9vT2MjIzg5OSE2bNnIz09XWqTcZhy7ty5WLhwISpUqAAjIyNcuXIFQPY+b++TlpaG7777DnZ2djAzM0P79u1x7949af2UKVNgYGCA2NjYTI8dNGgQrKys8Pr169y8PACAx48fo3///rC1tYWxsTFq1KiBNWvWaLRxc3NDx44dNZa5uLhApVLhwoUL0rJNmzZBpVLh6tWrAP5vWMSNGzfQt29fWFlZwdLSEn5+fnj58mWmWg4ePIikpCS0bt0aAPDLL7/gwYMHmD9/fqYQBwC2traYOHGidP/tMXIhISGoW7cuAMDPz086jBwYGJjvryl9GtgjR5RPfv31VwwbNgxffPEFhg8fjtevX+PChQs4ceIEunfvDuDNmJsGDRpApVJh6NChsLGxwT///IP+/fsjISEBI0aM0NjmDz/8AENDQ3z77bdISkqCoaEhpk6dipkzZ2LAgAGoV68eEhIScPr0aZw9exYtWrR4b323bt3CX3/9hS+//BKOjo6IiYnBL7/8giZNmuDKlSuZDmvOmjULenp6+PbbbxEfH485c+agR48eOHHihNTmt99+w+DBg9GwYUOMGDECt27dQvv27WFtbQ17e/tsv3bff/891q5d+9Feuey8fiqVCo0aNcLhw4elx124cAHx8fHQ09PDsWPH4OvrCwA4cuQIatWqBXNz82zX+jH79+9Ht27d0Lx5c8yePRsAcPXqVRw7dgzDhw8H8KYHqEmTJnjw4AEGDx6MsmXL4vjx45gwYQIePXqEhQsXamxz9erVeP36NQYNGgQjIyNYW1tn6/P2IT/++CNUKhXGjRuHx48fY+HChfD29kZ4eDhMTEzQq1cvBAQEYNOmTRg6dKj0uOTkZGzduhWdOnWCsbFxrl6jV69ewcvLCzdu3MDQoUPh6OiILVu2oG/fvoiLi5NeJw8PD2zYsEF63NOnT3H58mXo6enhyJEjcHV1BfDmfbSxsUHVqlU1nqdz585wdHTEzJkzcfbsWaxcuRIlSpSQ3pcMf//9N2rXrg1bW1sAwM6dO2FiYoIvvvgix/tWtWpVBAQEYPLkyRg0aBA8PDwAAA0bNkTjxo3z7TWlT4ggomyZMmWKACBiY2OzXF+tWjXRpEkT6X6HDh1EtWrVPrjN/v37i5IlS4r//vtPY3nXrl2FpaWlePnypRBCiODgYAFAlC9fXlqWoUaNGsLX1zfH+/P69WuRlpamsSwqKkoYGRmJgIAAaVnGc1etWlUkJSVJyxctWiQAiIsXLwohhEhOThYlSpQQNWvW1Gi3YsUKAUDjtXmfcuXKSfvi5+cnjI2NxcOHDzXq2LJli9Q+u6/f//73P6Gvry8SEhKEEEIsXrxYlCtXTtSrV0+MGzdOCCFEWlqasLKyEiNHjvxgjatXrxYAxKlTp7Jc7+vrK8qVKyfdHz58uFCr1SI1NfW92/zhhx+EmZmZuH79usby8ePHC319fXH37l0hxJv3B4BQq9Xi8ePHGm2z83nLSsbrWrp0aen1EUKIzZs3CwBi0aJF0jJ3d3dRv359jcdv375dABDBwcHZfs53X6OFCxcKAOKPP/6QliUnJwt3d3dhbm4u1bVlyxYBQFy5ckUIIcTOnTuFkZGRaN++vejSpYv0WFdXV/H5559L9zN+dvv166dRx+effy6KFSuWqb6yZcuKKVOmSPeLFi0qatSoke39a9Kkicbn/dSpUwKAWL16daa22npN6dPFQ6tE+cTKygr379/HqVOnslwvhMC2bdvQrl07CCHw33//STcfHx/Ex8fj7NmzGo/p06cPTExMMj3P5cuXERkZmaP6jIyMpPF1aWlpePLkCczNzVG5cuVMzwu8OSz09tifjJ6FW7duAXgz6Pvx48cYMmSIRru+ffvC0tIyR7UBwMSJE5GamopZs2ZluT4nr5+HhwfS0tJw/PhxAG96bDw8PODh4SEd+r106RLi4uKk/dIWKysrvHjx4oOHurds2QIPDw8ULVpUYz+8vb2Rlpam0ZsIAJ06dcp0YsDHPm8f07t3b1hYWEj3v/jiC5QsWRJ///23RpsTJ07g5s2b0rJ169bB3t4eTZo0ydXzAm96wOzs7NCtWzdpmYGBAYYNG4bExESEhoYC+L/PXMbrceTIEdStWxctWrSQ3se4uDhcunQpy/dxyJAhGvc9PDzw5MkTJCQkSMsuXbqEu3fvSr20AJCQkKDx2mhTfr2m9OlgkCPSIpVKJf1/3LhxMDc3R7169VCxYkX4+/vj2LFj0vrY2FjExcVhxYoVsLGx0bj5+fkBeDNu6G2Ojo6ZnjMgIABxcXGoVKkSXFxcMGbMGI3xQu+Tnp6OBQsWoGLFijAyMkLx4sVhY2MjHXZ8V9myZTXuFy1aFADw7NkzAMCdO3cAABUrVtRoZ2BggPLly3+0nneVL18evXr1wooVK/Do0aNM63Py+rm5ucHU1FT6ZZ8R5Dw9PXH69Gm8fv1aWte4ceMc1/qutz8HX3/9NSpVqoTWrVujTJky6NevH4KCgjTaR0ZGIigoKNN+eHt7a+xHhqw+Bx/7vH3Mu++bSqWCk5OTxpQgXbp0gZGREdatWwcAiI+Px+7du9GjRw+Nfc6pO3fuoGLFiplO3Mk4NJrx2bK1tUXFihWzfB8fPnyIW7du4dixY0hPT88yyH3sMwy8OVvV1tYWderUkZap1Wo8f/481/v3Ifn1mtKng0GOKJsyxqq8evUqy/UvX77UGM9StWpVREREYOPGjWjcuDG2bduGxo0bY8qUKQAgDWLv2bMn9u/fn+WtUaNGGs/xbm8cAHh6euLmzZtYtWoVqlevjpUrV8LNzQ0rV6784P7MmDEDo0aNgqenJ/744w/s3bsX+/fvR7Vq1TQG2GfQ19fPcjtCiA8+T158//33SE1NzTSGCcjZ62dgYID69evj8OHDuHHjBqKjo+Hh4YHGjRsjJSUFJ06cwJEjR1ClSpWPToGR089BiRIlEB4ejp07d6J9+/YIDg5G69at0adPH419adGixXv3o1OnThrPkdXn4GOfN20oWrQo2rZtK4WOrVu3IikpqUDPPm3cuDGOHDmCV69e4cyZM/Dw8ED16tVhZWWFI0eO4MiRIzA3N0etWrUyPTY7n+G///4brVq10ghRVapUwfXr15GcnKz1/dGF15SUjSc7EGVTuXLlAAARERGZBu6/fPkS9+7dQ8uWLTWWm5mZoUuXLujSpQuSk5PRsWNH/Pjjj5gwYQJsbGxgYWGBtLQ0qeclt6ytreHn5wc/Pz8kJibC09MTU6dOxYABA977mK1bt6Jp06b47bffNJbHxcWhePHiOa4h4/WJjIxEs2bNpOUpKSmIiopCjRo1crzNChUqoGfPnvjll19Qv359jXU5ff08PDwwe/ZsHDhwAMWLF0eVKlWgUqlQrVo1KQC0bdv2o9t5+3OQVa/P9evXUb16dY1lhoaGaNeuHdq1a4f09HR8/fXX+OWXXzBp0iQ4OTmhQoUKSExMzPPn4EOft48Nmn/30LwQAjdu3JBOIMjQu3dvdOjQAadOncK6detQq1YtVKtWLU91lytXDhcuXEB6erpGr9y1a9ek9Rk8PDywevVqbNy4EWlpaWjYsCH09PSkgHf16lU0bNjwvaHtQ+Li4nD8+HGNEw8AoF27dggLC8O2bds0Dv9m18d61vLjNaVPB3vkiLKpefPmMDQ0xLJlyzL1WK1YsQKpqanSdAUA8OTJE402hoaGcHZ2hhACKSkp0NfXR6dOnbBt2zZcunQp0/NlNSVBVt59HnNzczg5OSEpKemDj9PX18/Um7ZlyxY8ePAgW8/7rjp16sDGxgbLly/X6LkIDAz84Kz3HzNx4kSkpKRgzpw5Gstz+vp5eHggKSkJCxcuROPGjaVfrh4eHvj999/x8OHDbI2Pq127NkqUKIGVK1dmeo3/+usvPHjw4IOfAz09PSkcZTy+c+fOCAsLw969ezM9X1xcHFJTUz9a18c+bx+zdu1ajcOHW7duxaNHjzT2BQBat26N4sWLY/bs2QgNDdVKz1GbNm0QHR2NTZs2SctSU1Px008/wdzcXGOsWMZ7NHv2bLi6ukrjLz08PHDw4EGcPn061+McMybyffcPsiFDhqBkyZIYPXo0rl+/nulxjx8/xvTp09+7XTMzMwB4789Bfrym9OlgjxxRNpUoUQKTJ0/GxIkT4enpifbt28PU1BTHjx/Hhg0b0LJlS7Rr105q37JlS9jZ2aFRo0awtbXF1atXsWTJEvj6+koDp2fNmoXg4GDUr18fAwcOhLOzM54+fYqzZ8/iwIEDePr06UfrcnZ2hpeXF2rXrg1ra2ucPn0aW7duzdSr8K62bdsiICAAfn5+aNiwIS5evIh169blajwb8Obw5fTp0zF48GA0a9YMXbp0QVRUFFavXp3rbQL/1yv37pxiQM5eP3d3dxQpUgQREREYNGiQtNzT01Oa+DU7AcDQ0BBz585Fnz59ULduXXTp0gXFihXDuXPnsGrVKri6umpsf8CAAXj69CmaNWuGMmXK4M6dO/jpp59Qs2ZNaQzYmDFjsHPnTrRt2xZ9+/ZF7dq18eLFC1y8eBFbt27F7du3P9pLmp3P24dYW1ujcePG8PPzQ0xMDBYuXAgnJycMHDhQo52BgQG6du2KJUuWQF9fP1c9VO8aNGgQfvnlF/Tt2xdnzpyBg4MDtm7dimPHjmHhwoUa9Ts5OcHOzg4REREal3Lz9PTEuHHjAGTvfczKnj170Lhx40wn5xQtWhR//vkn2rRpg5o1a2pc2eHs2bPYsGED3N3d37vdChUqwMrKCsuXL4eFhQXMzMxQv359aaxjfrym9AmR63RZIqX6448/RIMGDYSZmZkwMjISVapUEdOmTROvX7/WaPfLL78IT09PUaxYMWFkZCQqVKggxowZI+Lj4zXaxcTECH9/f2Fvby8MDAyEnZ2daN68uVixYoXUJqupNzJMnz5d1KtXT1hZWQkTExNRpUoV8eOPP4rk5OQP7sfr16/F6NGjRcmSJYWJiYlo1KiRCAsLyzR1wvueO2MqjHenVPj555+Fo6OjMDIyEnXq1BGHDx/OtM33eXv6kbdFRkYKfX39LOvIzuuXoW7dugKAOHHihLTs/v37AoCwt7f/aH1v++eff0TTpk2FWq0WBgYGwtHRUYwaNUo8e/ZMo93WrVtFy5YtRYkSJYShoaEoW7asGDx4sHj06JFGu+fPn4sJEyYIJycnYWhoKIoXLy4aNmwo5s6dK72XGa/5//73v0z1ZPfz9q6M93fDhg1iwoQJokSJEsLExET4+vqKO3fuZPmYkydPCgCiZcuWOXjF/s+7048I8eZ99PPzE8WLFxeGhobCxcUly+k6hBDiyy+/FADEpk2bpGXJycnC1NRUGBoailevXmm0f9/UQRlTyURFRYn09HRRokQJMWfOnPfW/fDhQzFy5EhRqVIlYWxsLExNTUXt2rXFjz/+qPE6Z/V537Fjh3B2dhZFihTJ8ucmr68pfbpUQuTjSGUiIip0zp8/j5o1a2Lt2rXo1auX3OVoxcmTJ1G/fn1cvnwZzs7OBf78hfE1pYLBMXJERJQjv/76K8zNzTNdLkvpZsyYIUuIAwrva0r5j2PkiIgoW3bt2oUrV65gxYoVGDp0qDSIvzCoV68e6tWrV+DPW5hfUyoYPLRKRETZ4uDggJiYGPj4+OD333/Pt6sdfEr4mlJeMcgRERERKRTHyBEREREpFIMcERERkULxZIdsSE9Px8OHD2FhYcGLGBMREVG+E0Lg+fPnKFWqlMal697FIJcNDx8+zHRtTSIiIqL8du/ePZQpU+a96xnksiHjLKJ79+5BrVbLXA0REREVdgkJCbC3t//omcwMctmQcThVrVYzyBEREVGB+diQLp7sQERERKRQDHJERERECsUgR0RERKRQHCNHRESkQEIIpKamIi0tTe5SKBf09fVRpEiRPE9rxiBHRESkMMnJyXj06BFevnwpdymUB6ampihZsiQMDQ1zvQ0GOSIiIgVJT09HVFQU9PX1UapUKRgaGnKyeoURQiA5ORmxsbGIiopCxYoVPzjp74cwyBERESlIcnIy0tPTYW9vD1NTU7nLoVwyMTGBgYEB7ty5g+TkZBgbG+dqOzzZgYiISIFy24NDukMb7yE/BUREREQKxSBHREREpFAcI0dERFRIOIzfU6DPd3uWb4E+H2XGHjkiIiIqEF5eXhgxYkSm5YGBgbCysirwegoDBjkiIiIqtFJSUuQuIV8xyBEREZHOCAkJQb169WBmZgYrKys0atQId+7ckdbv2LEDbm5uMDY2Rvny5TFt2jSkpqZK61UqFZYtW4b27dvDzMwMP/74oxy7UWA4Ro6IiIh0QmpqKj777DMMHDgQGzZsQHJyMk6ePClNeHzkyBH07t0bixcvhoeHB27evIlBgwYBAKZMmSJtZ+rUqZg1axYWLlyIIkUKd9Qp3HunA3I78JQDSImI6FOTkJCA+Ph4tG3bFhUqVAAAVK1aVVo/bdo0jB8/Hn369AEAlC9fHj/88APGjh2rEeS6d+8OPz+/gi1eJgxyREREpBOsra3Rt29f+Pj4oEWLFvD29kbnzp1RsmRJAMD58+dx7NgxjcOlaWlpeP36NV6+fCld6aJOnTqy1C8H2cfIPXjwAD179kSxYsVgYmICFxcXnD59WlovhMDkyZNRsmRJmJiYwNvbG5GRkRrbePr0KXr06AG1Wg0rKyv0798fiYmJGm0uXLgADw8PGBsbw97eHnPmzCmQ/SMiIqI31Go14uPjMy2Pi4uDpaUlAGD16tUICwtDw4YNsWnTJlSqVAn//vsvACAxMRHTpk1DeHi4dLt48SIiIyM1LnFlZmZWMDukA2QNcs+ePUOjRo1gYGCAf/75B1euXMG8efNQtGhRqc2cOXOwePFiLF++HCdOnICZmRl8fHzw+vVrqU2PHj1w+fJl7N+/H7t378bhw4elY+bAm67ali1boly5cjhz5gz+97//YerUqVixYkWB7i8REdGnrHLlyjh79mym5WfPnkWlSpWk+7Vq1cKECRNw/PhxVK9eHevXrwcAuLm5ISIiAk5OTplun+oly2Q9tDp79mzY29tj9erV0jJHR0fp/0IILFy4EBMnTkSHDh0AAGvXroWtrS3++usvdO3aFVevXkVQUBBOnToldaX+9NNPaNOmDebOnYtSpUph3bp1SE5OxqpVq2BoaIhq1aohPDwc8+fP1wh8RERElH+++uorLFmyBMOGDcOAAQNgZGSEPXv2YMOGDdi1axeioqKwYsUKtG/fHqVKlUJERAQiIyPRu3dvAMDkyZPRtm1blC1bFl988QX09PRw/vx5XLp0CdOnT5d57+Qha5DbuXMnfHx88OWXXyI0NBSlS5fG119/jYEDBwIAoqKiEB0dDW9vb+kxlpaWqF+/PsLCwtC1a1eEhYXByspK43i4t7c39PT0cOLECXz++ecICwuDp6cnDA0NpTY+Pj6YPXs2nj17ptEDCABJSUlISkqS7ickJOTXS0BERKQ1un6iXPny5XH48GF8//338Pb2RnJyMqpUqYItW7agVatWiImJwbVr17BmzRo8efIEJUuWhL+/PwYPHgzgze/u3bt3IyAgALNnz4aBgQGqVKmCAQMGyLxn8pE1yN26dQvLli3DqFGj8N133+HUqVMYNmwYDA0N0adPH0RHRwMAbG1tNR5na2srrYuOjkaJEiU01hcpUgTW1tYabd7u6Xt7m9HR0ZmC3MyZMzFt2jTt7SgREREBAOrWrYt9+/Zluc7W1hZ//vnnBx/v4+MDHx+f964XQuSpPqWR9YByeno63NzcMGPGDNSqVQuDBg3CwIEDsXz5cjnLwoQJExAfHy/d7t27J2s9RERERFmRNciVLFkSzs7OGsuqVq2Ku3fvAgDs7OwAADExMRptYmJipHV2dnZ4/PixxvrU1FQ8ffpUo01W23j7Od5mZGQEtVqtcSMiIiLSNbIGuUaNGiEiIkJj2fXr11GuXDkAb058sLOzw8GDB6X1CQkJOHHiBNzd3QEA7u7uiIuLw5kzZ6Q2hw4dQnp6OurXry+1OXz4sMb11vbv34/KlStnOqxKREREpBSyBrmRI0fi33//xYwZM3Djxg2sX78eK1asgL+/P4A310sbMWIEpk+fjp07d+LixYvo3bs3SpUqhc8++wzAmx68Vq1aYeDAgTh58iSOHTuGoUOHomvXrihVqhSANzM8Gxoaon///rh8+TI2bdqERYsWYdSoUXLtOhEREVGeyXqyQ926dfHnn39iwoQJCAgIgKOjIxYuXIgePXpIbcaOHYsXL15g0KBBiIuLQ+PGjREUFKQx8d+6deswdOhQNG/eHHp6eujUqRMWL14srbe0tMS+ffvg7++P2rVro3jx4pg8eTKnHiEiIiJFU4lP7fSOXEhISIClpSXi4+NzPF6O11olIiJtev36NaKiouDo6KjRqUHK86H3MrvZ49OcBpmIiIioEGCQIyIiIlIoBjkiIiIihZL1ZAciIiLSoqmWBfx88QX7fJQJe+SIiIioQPTt2xcqlQqzZs3SWP7XX39BpVLJVJWyMcgRERFRgTE2Nsbs2bPx7NkzuUspUMnJyfmyXQY5IiIiKjDe3t6ws7PDzJkzP9ju6NGj8PDwgImJCezt7TFs2DC8ePECALBkyRJUr15dapvRo/f2tdq9vb0xceLELLcdEhIClUqFuLg4aVl4eDhUKhVu374NALhz5w7atWuHokWLwszMDNWqVcPff/8ttb906RJat24Nc3Nz2NraolevXvjvv/+k9V5eXhg6dChGjBiB4sWLw8fHJ9uvUU4wyBEREVGB0dfXx4wZM/DTTz/h/v37Wba5efMmWrVqhU6dOuHChQvYtGkTjh49iqFDhwIAmjRpgitXriA2NhYAEBoaiuLFiyMkJAQAkJKSgrCwMHh5eeW6Tn9/fyQlJeHw4cO4ePEiZs+eDXNzcwBAXFwcmjVrhlq1auH06dMICgpCTEwMOnfurLGNNWvWwNDQEMeOHdMImdrEkx2IiIioQH3++eeoWbMmpkyZgt9++y3T+pkzZ6JHjx4YMWIEAKBixYpYvHgxmjRpgmXLlqF69eqwtrZGaGgovvjiC4SEhGD06NFYtGgRAODkyZNISUlBw4YNc13j3bt30alTJ7i4uAAAypcvL61bsmQJatWqhRkzZkjLVq1aBXt7e1y/fh2VKlWS6p4zZ06ua8gO9sgRERFRgZs9ezbWrFmDq1evZlp3/vx5BAYGwtzcXLr5+PggPT0dUVFRUKlU8PT0REhICOLi4nDlyhV8/fXXSEpKwrVr1xAaGoq6devC1NQ01/UNGzYM06dPR6NGjTBlyhRcuHBBo77g4GCN+qpUqQLgTW9ihtq1a+f6+bOLQY6IiIgKnKenJ3x8fDBhwoRM6xITEzF48GCEh4dLt/PnzyMyMhIVKlQA8GYMWkhICI4cOYJatWpBrVZL4S40NBRNmjR573Pr6b2JP29fpTQlJUWjzYABA3Dr1i306tULFy9eRJ06dfDTTz9J9bVr106jvvDwcERGRsLT01PahpmZWe5foGzioVUiIiKSxaxZs1CzZk1UrlxZY7mbmxuuXLkCJyen9z62SZMmGDFiBLZs2SKNhfPy8sKBAwdw7NgxjB49+r2PtbGxAQA8evQIRYsWBfDmZId32dvbY8iQIRgyZAgmTJiAX3/9Fd988w3c3Nywbds2ODg4oEgReaMUg5yuys2kjpyYkYiIFMTFxQU9evTA4sWLNZaPGzcODRo0wNChQzFgwACYmZnhypUr2L9/P5YsWQIAcHV1RdGiRbF+/Xrs3r0bwJsg9+2330KlUqFRo0bvfV4nJyfY29tj6tSp+PHHH3H9+nXMmzdPo82IESPQunVrVKpUCc+ePUNwcDCqVq0K4M2JEL/++iu6deuGsWPHwtraGjdu3MDGjRuxcuVK6Ovra/Nl+iAGOSIiosJCgX/QBwQEYNOmTRrLXF1dERoaiu+//x4eHh4QQqBChQro0qWL1EalUsHDwwN79uxB48aNpcep1WpUrlz5g4c1DQwMsGHDBnz11VdwdXVF3bp1MX36dHz55ZdSm7S0NPj7++P+/ftQq9Vo1aoVFixYAAAoVaoUjh07hnHjxqFly5ZISkpCuXLl0KpVK+mwbUFRibcPEFOWEhISYGlpifj4eKjV6hw91mH8nlw9523j7jl/kAJ/gImIKGdev36NqKgoODo6wtjYWO5yKA8+9F5mN3vwZAciIiIihWKQIyIiIlIoBjkiIiIihWKQIyIiIlIoBjkiIiIF4rmKyqeN95BBjoiISEEMDAwAAC9fvpS5EsqrjPcw4z3NDc4jR0REpCD6+vqwsrLC48ePAQCmpqZQqVQyV0U5IYTAy5cv8fjxY1hZWeVpAmEGOSIiIoWxs7MDACnMkTJZWVlJ72VuMcgREREpjEqlQsmSJVGiRIlMF3snZTAwMNDKpbwY5IiIiBRKX1+/QK/rSbqHJzsQERERKRSDHBEREZFCMcgRERERKRSDHBEREZFCMcgRERERKRSDHBEREZFCMcgRERERKRSDHBEREZFCMcgRERERKRSDHBEREZFCMcgRERERKRSDHBEREZFCMcgRERERKRSDHBEREZFCMcgRERERKRSDHBEREZFCMcgRERERKRSDHBEREZFCMcgRERERKRSDHBEREZFCMcgRERERKRSDHBEREZFCMcgRERERKRSDHBEREZFCyRrkpk6dCpVKpXGrUqWKtP7169fw9/dHsWLFYG5ujk6dOiEmJkZjG3fv3oWvry9MTU1RokQJjBkzBqmpqRptQkJC4ObmBiMjIzg5OSEwMLAgdo+IiIgoX8neI1etWjU8evRIuh09elRaN3LkSOzatQtbtmxBaGgoHj58iI4dO0rr09LS4Ovri+TkZBw/fhxr1qxBYGAgJk+eLLWJioqCr68vmjZtivDwcIwYMQIDBgzA3r17C3Q/iYiIiLStiOwFFCkCOzu7TMvj4+Px22+/Yf369WjWrBkAYPXq1ahatSr+/fdfNGjQAPv27cOVK1dw4MAB2NraombNmvjhhx8wbtw4TJ06FYaGhli+fDkcHR0xb948AEDVqlVx9OhRLFiwAD4+PgW6r0RERETaJHuPXGRkJEqVKoXy5cujR48euHv3LgDgzJkzSElJgbe3t9S2SpUqKFu2LMLCwgAAYWFhcHFxga2trdTGx8cHCQkJuHz5stTm7W1ktMnYRlaSkpKQkJCgcSMiIiLSNbIGufr16yMwMBBBQUFYtmwZoqKi4OHhgefPnyM6OhqGhoawsrLSeIytrS2io6MBANHR0RohLmN9xroPtUlISMCrV6+yrGvmzJmwtLSUbvb29trYXSIiIiKtkvXQauvWraX/u7q6on79+ihXrhw2b94MExMT2eqaMGECRo0aJd1PSEhgmCMiIiKdI/uh1bdZWVmhUqVKuHHjBuzs7JCcnIy4uDiNNjExMdKYOjs7u0xnsWbc/1gbtVr93rBoZGQEtVqtcSMiIiLSNToV5BITE3Hz5k2ULFkStWvXhoGBAQ4ePCitj4iIwN27d+Hu7g4AcHd3x8WLF/H48WOpzf79+6FWq+Hs7Cy1eXsbGW0ytkFERESkVLIGuW+//RahoaG4ffs2jh8/js8//xz6+vro1q0bLC0t0b9/f4waNQrBwcE4c+YM/Pz84O7ujgYNGgAAWrZsCWdnZ/Tq1Qvnz5/H3r17MXHiRPj7+8PIyAgAMGTIENy6dQtjx47FtWvX8PPPP2Pz5s0YOXKknLtORERElGeyjpG7f/8+unXrhidPnsDGxgaNGzfGv//+CxsbGwDAggULoKenh06dOiEpKQk+Pj74+eefpcfr6+tj9+7d+Oqrr+Du7g4zMzP06dMHAQEBUhtHR0fs2bMHI0eOxKJFi1CmTBmsXLmSU48QERGR4qmEEELuInRdQkICLC0tER8fn+Pxcg7j9+TqOW8bd8/5g6bG5+q5iIiISLdkN3vo1Bg5IiIiIso+BjkiIiIihWKQIyIiIlIoBjkiIiIihWKQIyIiIlIoBjkiIiIihWKQIyIiIlIoBjkiIiIihWKQIyIiIlIoBjkiIiIihWKQIyIiIlIoBjkiIiIihWKQIyIiIlIoBjkiIiIihWKQIyIiIlIoBjkiIiIihWKQIyIiIlIoBjkiIiIihWKQIyIiIlIoBjkiIiIihWKQIyIiIlIoBjkiIiIihWKQIyIiIlIoBjkiIiIihWKQIyIiIlIoBjkiIiIihWKQIyIiIlIoBjkiIiIihWKQIyIiIlIoBjkiIiIihWKQIyIiIlIoBjkiIiIihWKQIyIiIlIoBjkiIiIihWKQIyIiIlIoBjkiIiIihWKQIyIiIlIoBjkiIiIihWKQIyIiIlIoBjkiIiIihWKQIyIiIlIoBjkiIiIihWKQIyIiIlIoBjkiIiIihWKQIyIiIlKoHAe5NWvWYM+ePdL9sWPHwsrKCg0bNsSdO3e0WhwRERERvV+Og9yMGTNgYmICAAgLC8PSpUsxZ84cFC9eHCNHjtR6gURERESUtSI5fcC9e/fg5OQEAPjrr7/QqVMnDBo0CI0aNYKXl5e26yMiIiKi98hxj5y5uTmePHkCANi3bx9atGgBADA2NsarV6+0Wx0RERERvVeOg1yLFi0wYMAADBgwANevX0ebNm0AAJcvX4aDg0OuC5k1axZUKhVGjBghLXv9+jX8/f1RrFgxmJubo1OnToiJidF43N27d+Hr6wtTU1OUKFECY8aMQWpqqkabkJAQuLm5wcjICE5OTggMDMx1nURERES6IsdBbunSpWjYsCFiY2Oxbds2FCtWDABw5swZdOvWLVdFnDp1Cr/88gtcXV01lo8cORK7du3Cli1bEBoaiocPH6Jjx47S+rS0NPj6+iI5ORnHjx/HmjVrEBgYiMmTJ0ttoqKi4Ovri6ZNmyI8PBwjRozAgAEDsHfv3lzVSkRERKQrVEIIkd3GqampmDFjBvr164cyZcpopYDExES4ubnh559/xvTp01GzZk0sXLgQ8fHxsLGxwfr16/HFF18AAK5du4aqVasiLCwMDRo0wD///IO2bdvi4cOHsLW1BQAsX74c48aNQ2xsLAwNDTFu3Djs2bMHly5dkp6za9euiIuLQ1BQULZqTEhIgKWlJeLj46FWq3O0fw7j93y8URZuG3fP+YOmxufquYiIiEi3ZDd75KhHrkiRIpgzZ06mQ5d54e/vD19fX3h7e2ssP3PmDFJSUjSWV6lSBWXLlkVYWBiAN2fNuri4SCEOAHx8fJCQkIDLly9Lbd7dto+Pj7SNrCQlJSEhIUHjRkRERKRrcnxotXnz5ggNDdXKk2/cuBFnz57FzJkzM62Ljo6GoaEhrKysNJbb2toiOjpaavN2iMtYn7HuQ20SEhLee3LGzJkzYWlpKd3s7e1ztX9ERERE+SnH04+0bt0a48ePx8WLF1G7dm2YmZlprG/fvn22tnPv3j0MHz4c+/fvh7GxcU7LyFcTJkzAqFGjpPsJCQkMc0RERKRzchzkvv76awDA/PnzM61TqVRIS0vL1nbOnDmDx48fw83NTVqWlpaGw4cPY8mSJdi7dy+Sk5MRFxen0SsXExMDOzs7AICdnR1Onjypsd2Ms1rfbvPuma4xMTFQq9XSxMbvMjIygpGRUbb2g4iIiEguOT60mp6e/t5bdkMc8OYQ7cWLFxEeHi7d6tSpgx49ekj/NzAwwMGDB6XHRERE4O7du3B3dwcAuLu74+LFi3j8+LHUZv/+/VCr1XB2dpbavL2NjDYZ2yAiIiJSqhz3yL3t9evXuT4samFhgerVq2ssMzMzQ7FixaTl/fv3x6hRo2BtbQ21Wo1vvvkG7u7uaNCgAQCgZcuWcHZ2Rq9evTBnzhxER0dj4sSJ8Pf3l3rUhgwZgiVLlmDs2LHo168fDh06hM2bN2tcL5aIiIhIiXLcI5eWloYffvgBpUuXhrm5OW7dugUAmDRpEn777TetFrdgwQK0bdsWnTp1gqenJ+zs7LB9+3Zpvb6+Pnbv3g19fX24u7ujZ8+e6N27NwICAqQ2jo6O2LNnD/bv348aNWpg3rx5WLlyJXx8fLRaKxEREVFBy9E8cgAQEBCANWvWICAgAAMHDsSlS5dQvnx5bNq0CQsXLvzgtB5KxXnkiIiIqCDlyzxyALB27VqsWLECPXr0gL6+vrS8Ro0auHbtWu6qJSIiIqIcy3GQe/DgAZycnDItT09PR0pKilaKIiIiIqKPy3GQc3Z2xpEjRzIt37p1K2rVqqWVooiIiIjo43J81urkyZPRp08fPHjwAOnp6di+fTsiIiKwdu1a7N69Oz9qJCIiIqIs5LhHrkOHDti1axcOHDgAMzMzTJ48GVevXsWuXbvQokWL/KiRiIiIiLKQq3nkPDw8sH//fm3XQkREREQ5kOMeuXv37uH+/fvS/ZMnT2LEiBFYsWKFVgsjIiIiog/LcZDr3r07goODAQDR0dHw9vbGyZMn8f3332tMxEtERERE+SvHQe7SpUuoV68eAGDz5s1wcXHB8ePHsW7dOgQGBmq7PiIiIiJ6jxwHuZSUFOk6pgcOHED79u0BAFWqVMGjR4+0Wx0RERERvVeOg1y1atWwfPlyHDlyBPv370erVq0AAA8fPkSxYsW0XiARERERZS3HQW727Nn45Zdf4OXlhW7duqFGjRoAgJ07d0qHXImIiIgo/+V4+hEvLy/8999/SEhIQNGiRaXlgwYNgqmpqVaLIyIiIqL3y9U8cvr6+hohDgAcHBy0UQ8RERERZVO2g1zRokWhUqkyLbe0tESlSpXw7bff8soORERERAUo20Fu4cKFWS6Pi4vDmTNn0LZtW2zduhXt2rXTVm1ERERE9AHZDnJ9+vT54PqaNWti5syZDHJEREREBSTHZ62+T9u2bXHt2jVtbY6IiIiIPkJrQS4pKQmGhoba2hwRERERfYTWgtxvv/2GmjVramtzRERERPQR2R4jN2rUqCyXx8fH4+zZs7h+/ToOHz6stcKIiIiI6MOyHeTOnTuX5XK1Wo0WLVpg+/btcHR01FphRERERPRh2Q5ywcHB+VkHEREREeWQ1sbIEREREVHBYpAjIiIiUigGOSIiIiKFYpAjIiIiUqhsBTk3Nzc8e/YMABAQEICXL1/ma1FERERE9HHZCnJXr17FixcvAADTpk1DYmJivhZFRERERB+XrelHatasCT8/PzRu3BhCCMydOxfm5uZZtp08ebJWCyQiIiKirGUryAUGBmLKlCnYvXs3VCoV/vnnHxQpkvmhKpWKQY6IiIiogGQryFWuXBkbN24EAOjp6eHgwYMoUaJEvhZGRERERB+W7Ss7ZEhPT8+POoiIiIgoh3Ic5ADg5s2bWLhwIa5evQoAcHZ2xvDhw1GhQgWtFkdERERE75fjeeT27t0LZ2dnnDx5Eq6urnB1dcWJEydQrVo17N+/Pz9qJCIiIqIs5LhHbvz48Rg5ciRmzZqVafm4cePQokULrRVHRERERO+X4x65q1evon///pmW9+vXD1euXNFKUURERET0cTkOcjY2NggPD8+0PDw8nGeyEhERERWgHB9aHThwIAYNGoRbt26hYcOGAIBjx45h9uzZGDVqlNYLJCIiIqKs5TjITZo0CRYWFpg3bx4mTJgAAChVqhSmTp2KYcOGab1AIiIiIspajoOcSqXCyJEjMXLkSDx//hwAYGFhofXCiIiIiOjDcjWPXAYGOCIiIiL55PhkByIiIiLSDQxyRERERArFIEdERESkUDkKcikpKWjevDkiIyPzqx4iIiIiyqYcBTkDAwNcuHAhv2ohIiIiohzI8aHVnj174rfffsuPWoiIiIgoB3I8/UhqaipWrVqFAwcOoHbt2jAzM9NYP3/+fK0VR0RERETvl+MeuUuXLsHNzQ0WFha4fv06zp07J92yugbrhyxbtgyurq5Qq9VQq9Vwd3fHP//8I61//fo1/P39UaxYMZibm6NTp06IiYnR2Mbdu3fh6+sLU1NTlChRAmPGjEFqaqpGm5CQELi5ucHIyAhOTk4IDAzM6W4TERER6Zwc98gFBwdr7cnLlCmDWbNmoWLFihBCYM2aNejQoQPOnTuHatWqYeTIkdizZw+2bNkCS0tLDB06FB07dsSxY8cAAGlpafD19YWdnR2OHz+OR48eoXfv3jAwMMCMGTMAAFFRUfD19cWQIUOwbt06HDx4EAMGDEDJkiXh4+OjtX0hIiIiKmgqIYTIzQNv3LiBmzdvwtPTEyYmJhBCQKVS5bkga2tr/O9//8MXX3wBGxsbrF+/Hl988QUA4Nq1a6hatSrCwsLQoEED/PPPP2jbti0ePnwIW1tbAMDy5csxbtw4xMbGwtDQEOPGjcOePXtw6dIl6Tm6du2KuLg4BAUFZaumhIQEWFpaIj4+Hmq1Okf74zB+T47aZ7ht3D3nD5oan6vnIiIiIt2S3eyR40OrT548QfPmzVGpUiW0adMGjx49AgD0798fo0ePznXBaWlp2LhxI168eAF3d3ecOXMGKSkp8Pb2ltpUqVIFZcuWRVhYGAAgLCwMLi4uUogDAB8fHyQkJODy5ctSm7e3kdEmYxtZSUpKQkJCgsaNiIiISNfkOMiNHDkSBgYGuHv3LkxNTaXlXbp0yXYP19suXrwIc3NzGBkZYciQIfjzzz/h7OyM6OhoGBoawsrKSqO9ra0toqOjAQDR0dEaIS5jfca6D7VJSEjAq1evsqxp5syZsLS0lG729vY53i8iIiKi/JbjMXL79u3D3r17UaZMGY3lFStWxJ07d3JcQOXKlREeHo74+Hhs3boVffr0QWhoaI63o00TJkzAqFGjpPsJCQkMc0RERKRzchzkXrx4odETl+Hp06cwMjLKcQGGhoZwcnICANSuXRunTp3CokWL0KVLFyQnJyMuLk6jVy4mJgZ2dnYAADs7O5w8eVJjexlntb7d5t0zXWNiYqBWq2FiYpJlTUZGRrnaFyIiIqKClONDqx4eHli7dq10X6VSIT09HXPmzEHTpk3zXFB6ejqSkpJQu3ZtGBgY4ODBg9K6iIgI3L17F+7u7gAAd3d3XLx4EY8fP5ba7N+/H2q1Gs7OzlKbt7eR0SZjG0RERERKleMeuTlz5qB58+Y4ffo0kpOTMXbsWFy+fBlPnz6VpgXJrgkTJqB169YoW7Ysnj9/jvXr1yMkJAR79+6FpaUl+vfvj1GjRsHa2hpqtRrffPMN3N3d0aBBAwBAy5Yt4ezsjF69emHOnDmIjo7GxIkT4e/vL/WoDRkyBEuWLMHYsWPRr18/HDp0CJs3b8aePbk7m5SIiIhIV+Q4yFWvXh3Xr1/HkiVLYGFhgcTERHTs2BH+/v4oWbJkjrb1+PFj9O7dG48ePYKlpSVcXV2xd+9etGjRAgCwYMEC6OnpoVOnTkhKSoKPjw9+/vln6fH6+vrYvXs3vvrqK7i7u8PMzAx9+vRBQECA1MbR0RF79uzByJEjsWjRIpQpUwYrV67kHHJERESkeLmeR+5TwnnkiIiIqCBlN3vkuEcOAJ49e4bffvsNV69eBQA4OzvDz88P1tbWuauWiIiIiHIsxyc7HD58GA4ODli8eDGePXuGZ8+eYfHixXB0dMThw4fzo0YiIiIiykKOe+T8/f3RpUsXLFu2DPr6+gDeXJXh66+/hr+/Py5evKj1IomIiIgosxz3yN24cQOjR4+WQhzw5qSDUaNG4caNG1otjoiIiIjeL8dBzs3NTRob97arV6+iRo0aWimKiIiIiD4uW4dWL1y4IP1/2LBhGD58OG7cuCHN5/bvv/9i6dKlmDVrVv5USURERESZZGv6ET09PahUKnysqUqlQlpamtaK0xWcfoSIiIgKklanH4mKitJaYURERESkHdkKcuXKlcvvOoiIiIgoh3I1IfDDhw9x9OhRPH78GOnp6Rrrhg0bppXCiIiIiOjDchzkAgMDMXjwYBgaGqJYsWJQqVTSOpVKxSBHREREVEByHOQmTZqEyZMnY8KECdDTy/HsJURERESkJTlOYi9fvkTXrl0Z4oiIiIhkluM01r9/f2zZsiU/aiEiIiKiHMjxodWZM2eibdu2CAoKgouLCwwMDDTWz58/X2vFEREREdH75SrI7d27F5UrVwaATCc7EBEREVHByHGQmzdvHlatWoW+ffvmQzlERERElF05HiNnZGSERo0a5UctRERERJQDOQ5yw4cPx08//ZQftRARERFRDuT40OrJkydx6NAh7N69G9WqVct0ssP27du1VhwRERERvV+Og5yVlRU6duyYH7UQERERUQ7kOMitXr06P+ogIiIiohzi5RmIiIiIFCrHPXKOjo4fnC/u1q1beSqIiIiIiLInx0FuxIgRGvdTUlJw7tw5BAUFYcyYMdqqi4iIiIg+IsdBbvjw4VkuX7p0KU6fPp3ngoiIiIgoe7Q2Rq5169bYtm2btjZHRERERB+htSC3detWWFtba2tzRERERPQROT60WqtWLY2THYQQiI6ORmxsLH7++WetFkdERERE75fjIPfZZ59p3NfT04ONjQ28vLxQpUoVbdVFRERERB+R4yA3ZcqU/KiDiIiIiHKIEwITERERKVS2e+T09PQ+OBEwAKhUKqSmpua5KCIiIiL6uGwHuT///PO968LCwrB48WKkp6drpSgiIiIi+rhsB7kOHTpkWhYREYHx48dj165d6NGjBwICArRaHBERERG9X67GyD18+BADBw6Ei4sLUlNTER4ejjVr1qBcuXLaro+IiIiI3iNHQS4+Ph7jxo2Dk5MTLl++jIMHD2LXrl2oXr16ftVHRERERO+R7UOrc+bMwezZs2FnZ4cNGzZkeaiViIiIiApOtoPc+PHjYWJiAicnJ6xZswZr1qzJst327du1VhwRERERvV+2g1zv3r0/Ov0IERERERWcbAe5wMDAfCyDiIiIiHKKV3YgIiIiUigGOSIiIiKFYpAjIiIiUigGOSIiIiKFYpAjIiIiUigGOSIiIiKFYpAjIiIiUigGOSIiIiKFYpAjIiIiUihZg9zMmTNRt25dWFhYoESJEvjss88QERGh0eb169fw9/dHsWLFYG5ujk6dOiEmJkajzd27d+Hr6wtTU1OUKFECY8aMQWpqqkabkJAQuLm5wcjICE5OTrxSBRERESmerEEuNDQU/v7++Pfff7F//36kpKSgZcuWePHihdRm5MiR2LVrF7Zs2YLQ0FA8fPgQHTt2lNanpaXB19cXycnJOH78ONasWYPAwEBMnjxZahMVFQVfX180bdoU4eHhGDFiBAYMGIC9e/cW6P4SERERaZNKCCHkLiJDbGwsSpQogdDQUHh6eiI+Ph42NjZYv349vvjiCwDAtWvXULVqVYSFhaFBgwb4559/0LZtWzx8+BC2trYAgOXLl2PcuHGIjY2FoaEhxo0bhz179uDSpUvSc3Xt2hVxcXEICgrKVEdSUhKSkpKk+wkJCbC3t0d8fDzUanWO9slh/J7cvBS4bdw95w+aGp+r5yIiIiLdkpCQAEtLy49mD50aIxcf/yaIWFtbAwDOnDmDlJQUeHt7S22qVKmCsmXLIiwsDAAQFhYGFxcXKcQBgI+PDxISEnD58mWpzdvbyGiTsY13zZw5E5aWltLN3t5eeztJREREpCU6E+TS09MxYsQINGrUCNWrVwcAREdHw9DQEFZWVhptbW1tER0dLbV5O8RlrM9Y96E2CQkJePXqVaZaJkyYgPj4eOl27949rewjERERkTYVkbuADP7+/rh06RKOHj0qdykwMjKCkZGR3GUQERERfZBO9MgNHToUu3fvRnBwMMqUKSMtt7OzQ3JyMuLi4jTax8TEwM7OTmrz7lmsGfc/1katVsPExETbu0NERERUIGQNckIIDB06FH/++ScOHToER0dHjfW1a9eGgYEBDh48KC2LiIjA3bt34e7uDgBwd3fHxYsX8fjxY6nN/v37oVar4ezsLLV5exsZbTK2QURERKREsh5a9ff3x/r167Fjxw5YWFhIY9osLS1hYmICS0tL9O/fH6NGjYK1tTXUajW++eYbuLu7o0GDBgCAli1bwtnZGb169cKcOXMQHR2NiRMnwt/fXzo8OmTIECxZsgRjx45Fv379cOjQIWzevBl79uTujFIiIiIiXSBrj9yyZcsQHx8PLy8vlCxZUrpt2rRJarNgwQK0bdsWnTp1gqenJ+zs7LB9+3Zpvb6+Pnbv3g19fX24u7ujZ8+e6N27NwICAqQ2jo6O2LNnD/bv348aNWpg3rx5WLlyJXx8fAp0f4mIiIi0SafmkdNV2Z3LJSucR46IiIhySpHzyBERERFR9jHIERERESkUgxwRERGRQjHIERERESkUgxwRERGRQjHIERERESkUgxwRERGRQjHIERERESkUgxwRERGRQjHIERERESkUgxwRERGRQjHIERERESkUgxwRERGRQjHIERERESkUgxwRERGRQjHIERERESkUgxwRERGRQhWRuwBSJofxe3L1uNuzfLVcCRER0aeLPXJERERECsUgR0RERKRQDHJERERECsUgR0RERKRQDHJERERECsUgR0RERKRQnH6ECtZUy1w8Jl77dRARERUC7JEjIiIiUigGOSIiIiKFYpAjIiIiUigGOSIiIiKFYpAjIiIiUigGOSIiIiKFYpAjIiIiUigGOSIiIiKFYpAjIiIiUigGOSIiIiKFYpAjIiIiUigGOSIiIiKFYpAjIiIiUigGOSIiIiKFYpAjIiIiUigGOSIiIiKFYpAjIiIiUigGOSIiIiKFYpAjIiIiUigGOSIiIiKFYpAjIiIiUigGOSIiIiKFYpAjIiIiUigGOSIiIiKFkjXIHT58GO3atUOpUqWgUqnw119/aawXQmDy5MkoWbIkTExM4O3tjcjISI02T58+RY8ePaBWq2FlZYX+/fsjMTFRo82FCxfg4eEBY2Nj2NvbY86cOfm9a0RERET5roicT/7ixQvUqFED/fr1Q8eOHTOtnzNnDhYvXow1a9bA0dERkyZNgo+PD65cuQJjY2MAQI8ePfDo0SPs378fKSkp8PPzw6BBg7B+/XoAQEJCAlq2bAlvb28sX74cFy9eRL9+/WBlZYVBgwYV6P6S7nMYvydXj7s9y1fLlRAREX2crEGudevWaN26dZbrhBBYuHAhJk6ciA4dOgAA1q5dC1tbW/z111/o2rUrrl69iqCgIJw6dQp16tQBAPz0009o06YN5s6di1KlSmHdunVITk7GqlWrYGhoiGrVqiE8PBzz589/b5BLSkpCUlKSdD8hIUHLe05ERESUdzo7Ri4qKgrR0dHw9vaWlllaWqJ+/foICwsDAISFhcHKykoKcQDg7e0NPT09nDhxQmrj6ekJQ0NDqY2Pjw8iIiLw7NmzLJ975syZsLS0lG729vb5sYtEREREeSJrj9yHREdHAwBsbW01ltva2krroqOjUaJECY31RYoUgbW1tUYbR0fHTNvIWFe0aNFMzz1hwgSMGjVKup+QkMAwR4qXm8PGPGRMRKTbdDbIycnIyAhGRkZyl0FERET0QTp7aNXOzg4AEBMTo7E8JiZGWmdnZ4fHjx9rrE9NTcXTp0812mS1jbefg4iIiEiJdDbIOTo6ws7ODgcPHpSWJSQk4MSJE3B3dwcAuLu7Iy4uDmfOnJHaHDp0COnp6ahfv77U5vDhw0hJSZHa7N+/H5UrV87ysCoRERGRUsh6aDUxMRE3btyQ7kdFRSE8PBzW1tYoW7YsRowYgenTp6NixYrS9COlSpXCZ599BgCoWrUqWrVqhYEDB2L58uVISUnB0KFD0bVrV5QqVQoA0L17d0ybNg39+/fHuHHjcOnSJSxatAgLFiyQY5epsJpqmcvHxWu3DiIi+qTIGuROnz6Npk2bSvczTjDo06cPAgMDMXbsWLx48QKDBg1CXFwcGjdujKCgIGkOOQBYt24dhg4diubNm0NPTw+dOnXC4sWLpfWWlpbYt28f/P39Ubt2bRQvXhyTJ0/mHHJE2cGASkSk02QNcl5eXhBCvHe9SqVCQEAAAgIC3tvG2tpamvz3fVxdXXHkyJFc10lEuouTOBPRp0xnx8gRERER0YcxyBEREREpFOeRI6JPU27G/3HsHxHpGPbIERERESkUe+SIiHQQT+IgouxgkCMiogLDgEqkXQxyREREWpCbkMqASnnFMXJERERECsUeOSIiInqvwno4vLDsF3vkiIiIiBSKQY6IiIhIoXholYiIiCi7dGwycfbIERERESkUgxwRERGRQjHIERERESkUx8gREZHuy824JCBfxyYR6QL2yBEREREpFHvkiIgKEx07o44+YfwsFgj2yBEREREpFIMcERERkULx0CoREZFceBIH5RF75IiIiIgUikGOiIiISKEY5IiIiIgUikGOiIiISKEY5IiIiIgUikGOiIiISKEY5IiIiIgUikGOiIiISKEY5IiIiIgUikGOiIiISKEY5IiIiIgUikGOiIiISKEY5IiIiIgUikGOiIiISKEY5IiIiIgUikGOiIiISKEY5IiIiIgUikGOiIiISKEY5IiIiIgUikGOiIiISKEY5IiIiIgUikGOiIiISKEY5IiIiIgUikGOiIiISKEY5IiIiIgUikGOiIiISKEY5IiIiIgUikGOiIiISKE+qSC3dOlSODg4wNjYGPXr18fJkyflLomIiIgo1z6ZILdp0yaMGjUKU6ZMwdmzZ1GjRg34+Pjg8ePHcpdGRERElCufTJCbP38+Bg4cCD8/Pzg7O2P58uUwNTXFqlWr5C6NiIiIKFeKyF1AQUhOTsaZM2cwYcIEaZmenh68vb0RFhaWqX1SUhKSkpKk+/Hx8QCAhISEHD93etLLXFQMJKhELh6U8/pyi/ulKVf7Bej8vhXW/QL4WdR8UCHdL0Dn962w7hfAz6Lmg3K+XxmZQ4iPPJ/4BDx48EAAEMePH9dYPmbMGFGvXr1M7adMmSIA8MYbb7zxxhtvvMl6u3fv3gczzifRI5dTEyZMwKhRo6T76enpePr0KYoVKwaVSpXvz5+QkAB7e3vcu3cParU635+voHC/lKWw7hdQePeN+6UshXW/gMK7bwW5X0IIPH/+HKVKlfpgu08iyBUvXhz6+vqIiYnRWB4TEwM7O7tM7Y2MjGBkZKSxzMrKKj9LzJJarS5UPwAZuF/KUlj3Cyi8+8b9UpbCul9A4d23gtovS0vLj7b5JE52MDQ0RO3atXHw4EFpWXp6Og4ePAh3d3cZKyMiIiLKvU+iRw4ARo0ahT59+qBOnTqoV68eFi5ciBcvXsDPz0/u0oiIiIhy5ZMJcl26dEFsbCwmT56M6Oho1KxZE0FBQbC1tZW7tEyMjIwwZcqUTId3lY77pSyFdb+Awrtv3C9lKaz7BRTefdPF/VIJ8bHzWomIiIhIF30SY+SIiIiICiMGOSIiIiKFYpAjIiIiUigGOSIiIiKFYpAjIiIiUqhPZvoRIiIiOV29ehUbN27EkSNHcOfOHbx8+RI2NjaoVasWfHx80KlTJ52a1iKnUlNTERISgps3b6J79+6wsLDAw4cPoVarYW5uLnd5hRanHyGiTPiFTHLo2LEjAgMDoVar0bFjxw+23b59ewFVlXdnz57F2LFjcfToUTRq1Aj16tVDqVKlYGJigqdPn+LSpUs4cuQIEhISMHbsWIwYMUJxge7OnTto1aoV7t69i6SkJFy/fh3ly5fH8OHDkZSUhOXLl8tdYo5YW1vj+vXrKF68OIoWLfrB66w/ffq0ACvLjD1yOuLw4cMfXO/p6VlAlWhXWloaFixYgM2bN+Pu3btITk7WWC/3D0BOLF68ONtthw0blo+V5K93v5BbtGgBCwsLzJ49W5FfyBnKli0LLy8vNGnSBF5eXqhQoYLcJWnF2rVrP7i+d+/eBVRJ3llaWkq/MLNzjUml6NSpE8aMGYOtW7d+8LrdYWFhWLRoEebNm4fvvvuu4ArUguHDh6NOnTo4f/48ihUrJi3//PPPMXDgQBkry50FCxbAwsJC+v+Hgpzc2COnI/T0Mg9XfPuDk5aWVpDlaM3kyZOxcuVKjB49GhMnTsT333+P27dv46+//sLkyZMVFXgcHR017sfGxuLly5fSF3NcXBxMTU1RokQJ3Lp1S4YKteOzzz6DhYUFfvvtNxQrVgznz59H+fLlERISgoEDByIyMlLuEnPljz/+wOHDhxESEoIbN26gdOnSaNKkiRTsKlasKHeJuVK0aFGN+ykpKXj58iUMDQ1hamqqqD+WCquUlBQYGBjkW3tdUKxYMRw/fhyVK1eGhYWF9L1x+/ZtODs74+XLl3KXWHgJ0glxcXEat9jYWLFv3z5Rv359ceDAAbnLy7Xy5cuL3bt3CyGEMDc3Fzdu3BBCCLFo0SLRrVs3OUvLk3Xr1olGjRqJa9euScuuXbsmPDw8xB9//CFjZXlnbW0t7Ze5ubm4efOmEEKIqKgoYWJiImdpWvPw4UOxYcMG0aNHD1GkSBGhp6cnd0ladf36ddG8eXMRFBQkdyn0jjVr1ojXr19nWp6UlCTWrFkjQ0XaYWVlJS5fviyE0PzeOHLkiChRooScpeWZnp6eiImJybT8v//+04nvDgY5HRcSEiLc3NzkLiPXTE1NxZ07d4QQQtjZ2YkzZ84IIYS4efOmUKvVcpaWJ+XLlxdnz57NtPz06dPCwcFBhoq0pzB/Ib948ULs3btXTJgwQTRo0EAYGRmJmjVrihEjRshdmtadOnVKVK5cWe4y8mTLli3iyy+/FPXr1xe1atXSuCmVroeC3OrcubMYOHCgEOLN98atW7fE8+fPRbNmzUTfvn1lri5vVCpVlu/ZgwcPhLGxsQwVaeIYOR1na2uLiIgIucvItTJlyuDRo0coW7YsKlSogH379sHNzQ2nTp1S3GDetz169AipqamZlqelpSEmJkaGirSnZcuWWLhwIVasWAHgzSH+xMRETJkyBW3atJG5utxr2LAhzp07h6pVq8LLywvjx4+Hp6dnpkOThUWRIkXw8OFDucvItcWLF+P7779H3759sWPHDvj5+eHmzZs4deoU/P395S4v14QQWY63un//vqLHBc6dOxetWrWCs7MzXr9+je7duyMyMhLFixfHhg0b5C4vVzLGRatUKqxcuVLjRK+0tDQcPnwYVapUkas8CcfI6YgLFy5o3BdC4NGjR5g1axZSU1Nx9OhRmSrLm/Hjx0OtVuO7777Dpk2b0LNnTzg4OODu3bsYOXIkZs2aJXeJudKuXTs8ePAAK1euhJubGwDgzJkzGDRoEEqXLo2dO3fKXGHu3bt3D61atYIQApGRkahTp470hXz48GGUKFFC7hJzxdraGnp6emjZsiW8vLzg5eWFSpUqyV1Wnr37Wcv47liyZAns7e3xzz//yFRZ3lSpUgVTpkxBt27dNMZcTZ48GU+fPsWSJUvkLjFHatWqBZVKhfPnz6NatWooUuT/+lHS0tIQFRWFVq1aYfPmzTJWmTepqanYtGkTzp8/j8TERLi5uaFHjx4wMTGRu7RcyRgXfefOHZQpUwb6+vrSOkNDQzg4OCAgIAD169eXq0QADHI6Q09PDyqVCu++HQ0aNMCqVat0IvVrQ1hYGMLCwlCxYkW0a9dO7nJyLTY2Fn369EFQUJA0KDk1NRU+Pj4IDAxUbNjJUNi+kIE3AefixYsICQlBaGgoDh8+DENDQzRp0gRNmzZV5Jl1QOYTpVQqFWxsbNCsWTPMmzcPJUuWlKmyvDE1NcXVq1dRrlw5lChRAvv370eNGjUQGRmJBg0a4MmTJ3KXmCPTpk2T/h09erRG705GKOjUqRMMDQ3lKjHXUlJSUKVKFezevRtVq1aVuxyta9q0KbZv366zvfcMcjrizp07Gvf19PRgY2MDY2NjmSqi7Lh+/TquXbsG4E0PgtJ7eAr7F3IGIQTOnDmDJUuWYN26dUhPT1fsmeGFVfny5bFt2zbUqlULderUwcCBAzF48GDs27cPXbt2VezZuGvWrEGXLl0K3Xd76dKlceDAgUL9vaGrOEZOB6SkpKBfv35Yvny5YqdA+JDIyEgEBwfj8ePHSE9P11g3efJkmarSjkqVKik+vL3NwMAAr1+/lruMfHH27FmEhIQgJCQER48exfPnz+Hi4oJvvvkGTZo0kbu8XCnMwbtZs2bYuXMnatWqBT8/P4wcORJbt27F6dOnPzpZsC7r06cP4uLi8Mcff+DmzZsYM2YMrK2tcfbsWdja2qJ06dJyl5gr/v7+mD17NlauXKlx2LiwuH//Pnbu3JnlfKjz58+Xqao32COnI2xsbHD8+PFCF+R+/fVXfPXVVyhevDjs7Ow0BvmqVCqcPXtWxuryRpd/sPNixowZuH79eqH7Qi5SpAhq1aolzR3n6emp6MHlGQprT0h6ejrS09Olz+DGjRul78jBgwcr8hAk8GY8tLe3NywtLXH79m1ERESgfPnymDhxIu7evfvRCZ511eeff46DBw/C3NwcLi4uMDMz01ivpCtxvOvgwYNo3749ypcvj2vXrqF69eq4ffs2hBBwc3PDoUOHZK2PQU5HjBw5EkZGRood/P8+5cqVw9dff41x48bJXYpW6foPdl4U1i/khIQEqNVqucvQusIavAur5s2bo3bt2pgzZ47GSRzHjx9H9+7dcfv2bblLzBU/P78Prl+9enUBVaJ99erVQ+vWrTFt2jTpPStRogR69OiBVq1a4auvvpK1PgY5HfHNN99g7dq1qFixImrXrp3pl6dSe3jUajXCw8NRvnx5uUvRKl3/wc6LwvyFDLw5u/jq1asAAGdnZ+msY6UqrMEbeHO1lJMnT2Y5LENJlx57m6WlJc6ePYsKFSpoBLk7d+6gcuXKhXZog5JZWFggPDwcFSpUQNGiRXH06FFUq1YN58+fR4cOHWQP3/zzTUdcunRJ+oVy/fp1jXW6fI23j/nyyy+xb98+DBkyRO5StOrq1avS3EhFihTBq1evYG5ujoCAAHTo0EHRQU7pQe19Hj9+jC5duiA0NFTjsmpNmzbFxo0bYWNjI2+BuWRlZYVOnTrJXYbW7dq1Cz169EBiYiLUanWmYRlKDXJGRkZISEjItPz69euK/Qy+LTY2Vpr7tHLlyoVin8zMzKThMyVLlsTNmzdRrVo1AMB///0nZ2kAGOR0RnBwsNwl5AsnJydMmjQJ//77L1xcXDJdP1BJ11p9m67/YGtDYftC/uabb5CYmIjLly9L48muXLmCPn36YNiwYYqdtLSwBu/Ro0ejX79+mDFjBkxNTeUuR2vat2+PgIAAab44lUqFu3fvYty4cYoO5C9evJCOLGX0nurr66N379746aefFP0eNmjQAEePHkXVqlXRpk0bjB49GhcvXsT27dvRoEEDucvjtVYpfzk4OLz35ujoKHd5udahQwexYsUKIYQQo0ePFk5OTmL69OnCzc1NNG/eXObq8iYxMVH4+fkJfX19oVKphEqlEkWKFBH9+vUTL168kLu8XFOr1eLkyZOZlp84cUJYWloWfEH0QaamptLl4QqTuLg44e3tLaysrIS+vr6wt7cXBgYGwtPTUyQmJspdXq4NGjRIlC9fXvz9998iPj5exMfHiz179ogKFSqIIUOGyF1enty8eVOcP39eCPHm+3Hw4MHCxcVFdOzYUdy+fVvm6oTgGDkd0bRp0w8eQlXy4PnC6NatW0hMTISrqytevHiB0aNHS2fUzZ8/H+XKlZO7xFwbPHgwDhw4gCVLlqBRo0YAgKNHj2LYsGFo0aIFli1bJnOFuWNhYYEjR46gZs2aGsvPnTuHJk2aZHm4SwkcHR0/+N1x69atAqxGezp27IiuXbuic+fOcpeSL44dO6Yx4ba3t7fcJeVJ8eLFsXXrVnh5eWksDw4ORufOnREbGytPYZ8AHlrVEe/+cklJSUF4eDguXbqEPn36yFOUFgQEBODbb7/N1K3+6tUr/O9//1PsPHJvn7xhZmaG5cuXy1iNdm3bti3TF3KbNm1gYmKCzp07KzbINWvWDMOHD8eGDRtQqlQpAMCDBw8wcuRING/eXObqcm/EiBEa91NSUnDu3DkEBQVhzJgx8hSlBb6+vhgzZgyuXLmS5bCM9u3by1SZdjRq1Ej6QykuLk7eYrTg5cuXsLW1zbS8RIkSePnypQwVaV9ycnKWJ96ULVtWporeYI+cjps6dSoSExMxd+5cuUvJFX19fTx69CjTJauePHmCEiVKKH42/dOnT2ucAVm7dm2ZK8o7U1NTnDlzJtO8ZJcvX0a9evXw4sULmSrLm3v37qF9+/a4fPky7O3tpWXVq1fHzp07UaZMGZkr1K6lS5fi9OnTih1D9+6lx96mUqkU+90xe/ZsODg4oEuXLgCAzp07Y9u2bbCzs8Pff/+NGjVqyFxh7jRv3hzFihXD2rVrpatWvHr1Cn369MHTp09x4MABmSvMvevXr6N///44fvy4xnIhhE58FhnkdNyNGzdQr149xV6ORk9PDzExMZkGyh86dAhdunRRbHf7/fv30a1bNxw7dkzjDMiGDRti48aNig4FhfkLWQiBAwcOSJdVq1q1quIPab3PrVu3ULNmTcUeMi6sHB0dsW7dOjRs2BD79+9H586dsWnTJmzevBl3797Fvn375C4xVy5evIhWrVohKSlJCqPnz5+HsbEx9u7dK50MpkSNGjVCkSJFMH78eJQsWTLTUAa5wzcPreq4sLAwRV6Tr2jRolCpVFCpVKhUqZLGBz8tLQ2JiYmKnpJkwIABSElJwdWrV1G5cmUAQEREBPz8/DBgwAAEBQXJXGHuLVq0CD4+PihTpkyWX8hKplKp0KJFC7Ro0ULuUvLd1q1bYW1tLXcZ9I7o6GipR3j37t3o3LkzWrZsCQcHB9SvX1/m6nLPxcUFkZGRWLdunfSHUrdu3dCjRw+YmJjIXF3ehIeH48yZM6hSpYrcpWSJQU5HvHvtQCEEHj16hNOnT2PSpEkyVZV7CxcuhBAC/fr1w7Rp0zQuhWRoaAgHBwe4u7vLWGHehIaG4vjx41KIA95M0fHTTz/Bw8NDxsryrnr16oX2C/ngwYM4ePBgluNcVq1aJVNVeVOrVi2NP5SEEIiOjkZsbCx+/vlnGSvLu8L4fhUtWhT37t2Dvb09goKCMH36dABv3je5D9HlxeHDh9GwYUMMHDhQY3lqaioOHz4MT09PmSrLO2dnZ52eVopBTke8e81HPT09VK5cGQEBAWjZsqVMVeVexgkajo6OaNiwYaaBykpnb2+PlJSUTMvT0tKkgfRKZmpqmukLWemmTZuGgIAA1KlTJ8vDI0r12WefadzX09ODjY0NvLy8dLYHITsK6/vVsWNHdO/eHRUrVsSTJ0/QunVrAG/OnnZycpK5utxr2rRpluOh4+Pj0bRpU8WF1LeHJMyePRtjx47FjBkzsjzxRu5L/3GMHBWY169fZ7q4vNw/ALm1Y8cOzJgxA0uXLkWdOnUAvDnx4ZtvvsG4ceMy/XLVdTt37sx2W6WeLViyZEnMmTMHvXr1krsUyobC+n6lpKRg0aJFuHfvHvr27YtatWoBABYsWAALCwsMGDBA5gpz533joa9fv446deoobqymnp5epp7ud/+Y4MkO9El4+fIlxo4di82bN+PJkyeZ1sv9A5ATGeP+Mrx48QKpqanShcoz/m9mZqa4k1PePUNQpVLh3a+GjH1X0nv2tmLFiuHkyZOoUKGC3KVo1dmzZ2FgYAAXFxcAb/7IWL16NZydnTF16lQYGhrKXGHuFNb3q7DJGBa0Y8cOtGrVCkZGRtK6tLQ0XLhwAZUrV1bcuOHQ0NBst23SpEk+VvJxPLQqo3eDwYcoLRhkGDNmDIKDg7Fs2TL06tULS5cuxYMHD/DLL79g1qxZcpeXIwsXLpS7hHzz9vijAwcOYNy4cZgxY4Y0jjEsLAwTJ07EjBkz5CoxzwYMGID169crcszphwwePBjjx4+Hi4sLbt26hS5duqBjx47YsmULXr58qdjPbWF9vwqbjGFBQghYWFhojKM1NDREgwYNFDlMQ+5wlhPskZPRmjVrst1WqZMCly1bFmvXroWXlxfUajXOnj0LJycn/P7779iwYQP+/vtvuUukd1SvXh3Lly9H48aNNZYfOXIEgwYNkubNU5rhw4dj7dq1cHV1haura6ZxLvPnz5epsryxtLTE2bNnUaFCBcyePRuHDh3C3r17cezYMXTt2hX37t2Tu8RcKazvV2E1bdo0fPvttzAzM5O7lHzz8uVL3L17N9MQIVdXV5kqeoM9cjJSajjLiadPn0pXQVCr1VLPYuPGjfHVV1/JWZrWFKaxfwBw8+ZNaW68t1laWuL27dsFXo+2XLhwQbqCyqVLl+QtRouEEFKP6oEDB9C2bVsAb07I0eUz7T7mQ+9XYTnxoTCZMmWK3CXkm9jYWPj5+eGff/7Jcr3cw00Y5HRQYQoG5cuXR1RUFMqWLYsqVapg8+bNqFevHnbt2pVlWFCKFy9eYNy4cYVi7N+76tati1GjRuH333+XLrkTExODMWPGoF69ejJXl3vBwcFyl5Av6tSpg+nTp8Pb2xuhoaHSJdSioqKyvGSSUhTW96sw27p1qzSx8bu/w86ePStTVXk3YsQIxMXF4cSJE/Dy8sKff/6JmJgYTJ8+HfPmzZO7PECQTkhMTBT+/v7CxsZG6OnpZbop1fz588WiRYuEEELs379fGBsbCyMjI6GnpycWLlwoc3W59/XXX4uqVauKrVu3ChMTE7Fq1Srxww8/iDJlyog//vhD7vLyJDIyUlSvXl0YGhqKChUqiAoVKghDQ0NRrVo1ERkZKXd5uXbo0KH3rluyZEkBVqJd4eHholq1akKtVoupU6dKy4cOHSq6desmY2XaERkZKYKCgsTLly+FEEKkp6fLXFHeODo6iv/++y/T8mfPnglHR0cZKtKORYsWCXNzczF06FBhaGgoBg8eLLy9vYWlpaX47rvv5C4vT+zs7MSJEyeEEEJYWFiIiIgIIYQQO3bsEI0aNZKzNCGEEAxyOqKwBYO0tDQxa9Ys0bBhQ1GnTh0xbtw48fLlS3H79m2xbds2cf78eblLzBN7e3sRHBwshHjzg50RcNauXStat24tY2XakZ6eLvbu3SsWLVokFi1aJPbt26f4X6BWVlbi9OnTmZYvXLhQWFhYyFBR/nr16pVITk6Wu4xc+++//0SzZs2ESqUSenp64ubNm0IIIfz8/MSoUaNkri73VCqViImJybQ8OjpaGBoaylCRdlSuXFmsX79eCCGEubm59H5NmjRJ+Pv7y1lanllYWIioqCghhBBly5YVR48eFUIIcevWLWFiYiJjZW8wyOmIwhYMAgIChJ6enmjZsqXo0KGDMDY2Fn5+fnKXpTVmZmbizp07QgghSpcuLf21duvWLWFmZiZnafQev/76q7CxsRFXr16Vls2dO1eo1Wpx+PBhGSvLm969e4vQ0FC5y9C6Xr16CR8fH3Hv3j2NYBAUFCScnZ1lri7nduzYIXbs2CFUKpVYu3atdH/Hjh1i+/btwt/fX1SqVEnuMnPNxMRE3L59WwghhI2NjQgPDxdCCHH9+nVhbW0tZ2l5VqdOHREUFCSEEKJdu3aiV69e4v79+2Ls2LGifPnyMlcnBMfI6YjCdlLA2rVr8fPPP2Pw4MEA3gzC9vX1xcqVKzPNWaZEhXXsX4bCeGmkAQMG4OnTp/D29sbRo0exadMmzJgxA3///TcaNWokd3m5Fh8fD29vb5QrVw5+fn7o06cPSpcuLXdZebZv3z7s3bsXZcqU0VhesWJF3LlzR6aqci9jknCVSpXpRDcDAwM4ODjoxnirXLKzs8PTp09Rrlw5lC1bFv/++y9q1KiBqKioTHNSKs3w4cPx6NEjAG9O6mjVqhXWrVsHQ0NDBAYGylsceLKDzihsweDu3bto06aNdN/b2xsqlQoPHz7M9MWsRH5+fjh//jyaNGmC8ePHo127dliyZAlSUlIUPy1CYb00EgCMHTsWT548QZ06dZCWloa9e/eiQYMGcpeVJ3/99RdiY2Px+++/Y82aNZgyZQq8vb3Rr18/fPbZZ4q9PN6LFy9gamqaafnTp081Jp1Viow/iBwdHXHq1CkUL15c5oq0q1mzZti5cydq1aoFPz8/jBw5Elu3bsXp06czXUtcaXr27Cn9v3bt2rhz5w6uXbuGsmXL6sT7yHnkdMSCBQugr6+PYcOG4cCBA2jXrh2EEFIwGD58uNwl5oi+vj6io6M1LtdiYWGBCxcuwNHRUcbK8sedO3dw5swZODk5yT6nUF4VpksjLV68OMvlc+fOhaenp8ZZuMOGDSuosvLV2bNnsXr1aqxcuRLm5ubo2bMnvv76a1SsWFHu0nKkTZs2qF27Nn744Qfpu6NcuXLo2rUr0tPTsXXrVrlLpLekp6cjPT1dutLNxo0bcfz4cVSsWBGDBw9W7BVGAODWrVvSETNdxCCno5QeDPT09NC6dWuNv5x37dqFZs2aaUwYuX37djnKy5OUlBS0atUKy5cvV9wvx+woTJdGyu4fDSqVCrdu3crnavLfo0ePsHbtWqxevRr3799Hp06d8ODBA4SGhmLOnDkYOXKk3CVm26VLl9C8eXO4ubnh0KFDaN++PS5fvoynT5/i2LFjiv58hoaGYu7cudLk2s7OzhgzZgw8PDxkroyyoqenhzJlyqBJkybw8vJCkyZN4OTkJHdZEgY5yhd+fn7Zard69ep8riR/2NjYSH9tFjbjxo2Dubk5L42kECkpKdi5cydWr16Nffv2wdXVFQMGDED37t2l+Sf//PNP9OvXD8+ePZO52pyJj4/HkiVLcP78eSQmJsLNzQ3+/v4oWbKk3KXl2h9//AE/Pz907NhRGpt57Ngx/PnnnwgMDET37t1lrjD3nj17ht9++00joPr5+cHa2lrmyvLmwYMHCAkJQWhoKEJDQxEZGYlSpUqhSZMmaNq0KQYMGCBrfQxyOuJ9h4BUKhWMjY3h5OQET09P6OvrF3BllJWRI0fCyMhIcdeLzQ5eGklZihcvjrS0NHTv3h0DBw6Urobwtri4ONSqVQtRUVEFXyBpqFq1KgYNGpSpd3T+/Pn49ddfFXsJvMOHD6N9+/ZQq9WoU6cOAODMmTOIi4vDrl274OnpKXOF2hMZGYkff/wR69atQ3p6uuwTwDPI6QhHR0fExsbi5cuXKFq0KIA3f92YmprC3Nwcjx8/Rvny5REcHAx7e3uZq6VvvvkGa9euRcWKFVG7du1M1xdUcthp2rTpB9crdcb9Tp06oV69ehg3bpzG8jlz5uDUqVPYsmWLTJXlze+//44vv/wSxsbGcpeidXFxcTh58mSWZ0/37t1bpqryxsjICJcvX850aO7GjRuoXr06Xr9+LVNleePi4gJ3d3csW7ZM6nBIS0vD119/jePHj+PixYsyV5h7L1++xNGjRxESEoKQkBCcO3cOVapUgZeXF7y8vNChQwdZ62OQ0xEbNmzAihUrsHLlSmnsx40bNzB48GAMGjQIjRo1QteuXWFnZ8dBvjrgQ2FHpVLh0KFDBVgNZYeNjQ0OHToEFxcXjeUXL16Et7c3YmJiZKosd/r165etdkqdLmbXrl3o0aMHEhMToVarNc6eVqlU0hRNSuPk5IQxY8ZIUzNlWL58OebNm4fIyEiZKssbExMThIeHo3LlyhrLIyIiULNmTbx69UqmyvLO0NAQRYsWRY8ePeDl5QUPDw+pw0UXcPoRHTFx4kRs27ZNYwCvk5MT5s6di06dOuHWrVuYM2cOOnXqJGOVlEGpvVIfkp0pAlQqFbZt21YA1WhfYmJilmfOGRgYICEhQYaK8iYwMBDlypVDrVq1FD9PV1ZGjx6Nfv36YcaMGVlOQ6JUo0ePxrBhwxAeHo6GDRsCeDNGLjAwEIsWLZK5utxzc3PD1atXMwW5q1evokaNGjJVpR1t2rTB0aNHsXHjRkRHRyM6OhpeXl6oVKmS3KUBYJDTGY8ePUJqamqm5ampqYiOjgYAlCpVCs+fPy/o0ugDbty4gZs3b8LT0xMmJiYQQih23jVLS0u5S8hXLi4u2LRpEyZPnqyxfOPGjXB2dpapqtz76quvsGHDBkRFRcHPzw89e/ZU/KDytz148ADDhg0rVCEOePO+2dnZYd68edi8eTOAN+PmNm3aJPshupy6cOGC9P9hw4Zh+PDhuHHjhjQ347///oulS5cqfizxX3/9BeDN/oaGhmLfvn2YNGkSihQpAi8vL6xbt07W+nhoVUf4+voiOjoaK1euRK1atQAA586dw8CBA2FnZ4fdu3dj165d+O677xQ91qCwePLkCTp37ozg4GCoVCpERkaifPny6NevH4oWLaroGdoLq127dqFjx47o3r07mjVrBuDNFSw2bNiALVu2SDPvK0lSUhK2b9+OVatW4fjx4/D19UX//v3RsmVLxf5BkaFjx47o2rUrOnfuLHcp9B56enpQqVQf7RFWqVSynxCgDUIInDt3DsHBwQgODsbevXshhMiyE6YgMcjpiOjoaPTq1QsHDx6UzhJMTU1F8+bN8fvvv8PW1hbBwcFISUlBy5YtZa6WevfujcePH2PlypWoWrUqzp8/j/Lly2Pv3r0YNWoULl++LHeJlIU9e/ZgxowZCA8Ph4mJCVxdXTFlyhQ0adJE7tLy7M6dOwgMDMTatWuRmpqKy5cvw9zcXO6ycmTnzp3S/2NjYxEQEAA/Pz+4uLhkOnu6ffv2BV2eViUnJ2d5EkfZsmVlqijncnKptHLlyuVjJflr/vz5CAkJwdGjR/H8+XPUqFEDnp6eOjNejkFOx1y7dg3Xr18HAFSuXDnTeAPSDXZ2dti7dy9q1KgBCwsLKcjdunULrq6uSExMlLtE+sTcu3cPq1evRmBgIJKTk3Ht2jXFBbnsXodZyT08kZGR6NevH44fP66xPGNYhlL3qzCrW7euNBmwh4eHzg1D4Rg5HVOlShVUqVJF7jLoIwrbdSBJmd4+tHr06FG0bdsWS5YsQatWrbIdinTJu71ThVHfvn1RpEgR7N69u9Bdy/jhw4c4evRolj2NSr4E3qlTp+Qu4YPYI6cj0tLSEBgYiIMHD2b5Q8DpLHQLrwOpPBnjed5HaT0hX3/9NTZu3Ah7e3v069cPPXr00IkLeOfVoUOHMHToUPz777/SlSkyxMfHo2HDhli+fLliL2dlZmaGM2fOFLo/2AMDA6VrqhYrVizTdDFKvgTe4cOHP7he7smOGeR0xNChQxEYGAhfX98s/0pbsGCBTJVRVgrzdSALqx07dmjcT0lJwblz57BmzRpMmzYN/fv3l6my3NHT00PZsmVRq1atDwZUpV3PuH379mjatOl7rwu7ePFiBAcH488//yzgyrSjbt26WLBgARo3bix3KVplb2+PIUOGYMKECYrsDf6QrPbn7Z85uf8IZJDTEcWLF8fatWvRpk0buUuhbCqM14H8FK1fvx6bNm3KFPR0Xd++fbN1WE5p1zMuV64cgoKCULVq1SzXX7t2DS1btsTdu3cLuDLtOHToECZOnIgZM2ZkeRLHu72QSlGsWDGcPHmyUP4RGx8fr3E/44/ASZMm4ccff0Tz5s1lquwNBjkdUapUKYSEhOjMBINEnwqeoKJbjI2NcenSpUyXsMpw48YNuLi4KPZKARm9O++GcKWf7DB27FhYW1tj/PjxcpdSYEJDQzFq1CicOXNG1jp4soOOGD16NBYtWoQlS5YUqsGvhcnbk19+jKuraz5WQtry6tUrLF68GKVKlZK7FPr/Spcu/cEgd+HCBUX3ehfGq8IAwMyZM9G2bVsEBQVl2dOo5OtPv4+trS0iIiLkLoNBTlccPXoUwcHB+Oeff1CtWrVMPwRKG+dSGNWsWVOa/PLtsJ3Rqa1LYyYos6JFi2Z6354/fw5TU1P88ccfMlZGb2vTpg0mTZqEVq1awdjYWGPdq1evMGXKFLRt21am6vKuMMxZmJWZM2di79690pRZ757soGTv/hEvhMCjR48wa9Ys1KxZU56i3sJDqzrCz8/vg+uVNs6lMHp78stz587h22+/xZgxY+Du7g4ACAsLw7x58zBnzhxFXiWgsFuzZo3GfT09PdjY2MDZ2RnTp0/HihUrZKqM3hYTEwM3Nzfo6+tj6NChUjC4du0ali5dirS0NJw9exa2trYyV5p9d+/ezdFEvw8ePEDp0qXzsSLtK1q0KBYsWIC+ffvKXYrWve8KFg0aNMCqVatkPwOZQY4oF+rVq4epU6dmOjnl77//xqRJk2QfM0HZd/78ebi5ubEXVYfcuXMHX331lXQJJOBNr46Pjw+WLl0KR0dHmSvMGVtbW3z22WcYMGAA6tatm2Wb+Ph4bN68GYsWLcKgQYMUN++anZ0djhw5gooVK8pdita9ewWLjD8C3+0xlguDnA5JTU1FSEgIbt68ie7du8PCwgIPHz6EWq1W3AzthZ2JiQnOnj2b6cy6q1evws3NTbEDsT9FDHK669mzZ7hx4waEEKhYsaLsl0LKrSdPnuDHH3/EqlWrYGxsjNq1a6NUqVIwNjbGs2fPcOXKFVy+fBlubm6YNGmSImcvmDlzJh49eoTFixfLXYrWvHr1CgcPHpQO5U+YMAFJSUnS+iJFiiAgIED2QMcgpyPu3LmDVq1a4e7du0hKSsL169dRvnx5DB8+HElJSVi+fLncJdJb3NzcUL16daxcuRKGhoYA3lw7ccCAAbh06RLOnj0rc4WUXQxyVFBevXqFPXv24OjRo7hz5w5evXqF4sWLo1atWvDx8UH16tXlLjHXPv/8cxw6dAjFihUrNOO8ly9fjj179mDXrl0AAAsLC1SrVg0mJiYA3hzuHzt27HvnPCwoPNlBRwwfPhx16tTB+fPnUaxYMWn5559/joEDB8pYGWVl+fLlaNeuHcqUKSOdoXrhwgWoVCrph56I6G0mJib44osv8MUXX8hditZZWVmhY8eOcpehVevWrcPYsWM1lq1fvx7ly5cHAPzxxx9YunQpgxy9ceTIERw/flzq3cng4OCABw8eyFQVvU+9evVw69YtrFu3DteuXQMAdOnSBd27d4eZmZnM1dHbPvbLJS4urmAKISrECuMJeRlzFmYwNjbWuMpDvXr14O/vL0dpGhjkdER6enqWh3bu378PCwsLGSqiD3nx4gXMzMwwaNAguUuhj7C0tPzo+t69exdQNUSkFHFxcRpj4mJjYzXWp6ena6yXC4OcjmjZsiUWLlwoTYGgUqmQmJiIKVOmKHLga2Fna2uLzp07o1+/foXumomFTWHsKSDSBW5ubjh48CCKFi360Wv+KnHccJkyZXDp0iVpCpx3XbhwAWXKlCngqjJjkNMR8+bNg4+PD5ydnfH69Wt0794dkZGRKFasGDZs2CB3efSOP/74A4GBgWjWrBkcHBzQr18/9O7dm1cIIKJPRocOHWBkZAQAhXLuzDZt2mDy5Mnw9fXNcnLqadOmwdfXV6bq/g/PWtUhqamp2LhxIy5cuCBdhL1Hjx7SGTKke2JjY/H7778jMDAQV69ehY+PD/r164f27dujSBH+nUREpFQxMTGoWbMmDA0NMXToUOla6BEREViyZAlSU1Nx7tw52SenZpDTEU+ePJHOVr137x5+/fVXvHr1Cu3bt4eHh4fM1VF2/PTTTxgzZgySk5NRvHhxDBkyBOPHj4epqancpRERFYgzZ87g6tWrAIBq1aqhVq1aMleUN1FRUfjqq6+wf/9+jcmpW7RogZ9//lk6g1VODHIyu3jxItq1a4d79+6hYsWK2LhxI1q1aoUXL15AT08PL168wNatWwtlt3VhEBMTgzVr1iAwMBB37tzB559/jv79++P+/fuYPXs2SpUqhX379sldJhFRvnr8+DG6du2KkJAQWFlZAXhzskDTpk2xceNG2NjYyFtgHj19+hQ3btwAADg5OcHa2lrmiv4Pg5zMWrdujSJFimD8+PH4/fffsXv3bvj4+ODXX38FAHzzzTc4c+YM/v33X5krpbdt374dq1evxt69e+Hs7IwBAwagZ8+e0hcYANy8eRNVq1ZFcnKyfIUSERWALl264NatW1i7dq10xZsrV66gT58+cHJy4ljvfMQgJ7PixYvj0KFDcHV1RWJiItRqNU6dOoXatWsDeDNzdIMGDTjXlY6xtLRE165dP3jtxFevXmHOnDmYMmVKAVdHRFSwLC0tceDAgUzfhydPnkTLli35OywfcTS2zJ4+fQo7OzsAgLm5OczMzDSuJ1i0aFE8f/5crvLoHQkJCQDeBOyMiX8zlr1NrVbDxMSEIY6IPgnp6emZLssFAAYGBkhPT5ehok8Hg5wOeHfunQ/NxUPysrKy+uD7I4SASqXidTuJ6JPSrFkzDB8+HBs2bJCmYXrw4AFGjhyJ5s2by1xd4cYgpwP69u0rzcXz+vVrDBkyROrt0YVZo+n/BAcHS/8XQqBNmzZYuXIlSpcuLWNVRETyWrJkCdq3bw8HBwfY29sDeDMDQ/Xq1fHHH3/IXF3hxjFyMvPz88tWO85Or5ssLCxw/vx5nTgFnYhITkIIHDhwQLr+dNWqVeHt7S1zVYUfgxxRHjDIEdGn7NChQxg6dCj+/fdfqNVqjXXx8fFo2LAhli9fzvlQ85Ge3AUQERGRMi1cuBADBw7MFOKAN2eyDh48GPPnz5ehsk8HgxxRHvHkFCL6VJ0/fx6tWrV67/qWLVvizJkzBVjRp4cnOxDlQMeOHTXuv3tySobt27cXZFlERLKIiYnJctqRDEWKFEFsbGwBVvTpYZAjygFLS0uN+z179pSpEiIi+ZUuXRqXLl2Ck5NTlusvXLiAkiVLFnBVnxae7EBERES58s033yAkJASnTp2CsbGxxrpXr16hXr16aNq0KRYvXixThYUfgxwRERHlSkxMDNzc3KCvr4+hQ4eicuXKAN5c/Wbp0qVIS0vD2bNnYWtrK3OlhReDHBEREeXanTt38NVXX2Hv3r3IiBQqlQo+Pj5YunQpHB0dZa6wcGOQIyIiojx79uwZbty4ASEEKlasqHHdcMo/DHJERERECsV55IiIiIgUikGOiIiISKEY5IiIiIgUikGOiIiISKEY5IiIdFzfvn3x2WefyV0GEekgBjkiKrRUKtUHb1OnTpWlLkdHRxw4cAAAIITAihUrUL9+fZibm8PKygp16tTBwoUL8fLlSwDAokWLEBgYKD3ey8sLI0aMkKFyItI1vNYqERVajx49kv6/adMmTJ48GREREdIyc3PzAq/pwoULePbsGZo0aQIA6NWrF7Zv346JEydiyZIlsLGxwfnz57Fw4UI4ODjgs88+y3SNXyKiDOyRI6JCy87OTrpZWlpCpVJJ90uUKIH58+ejTJkyMDIyQs2aNREUFCQ99osvvsDQoUOl+yNGjIBKpcK1a9cAAMnJyTAzM5N61ry8vDBs2DCMHTsW1tbWsLOzy7LHb8eOHWjVqhUMDAywefNmrFu3Dhs2bMB3332HunXrwsHBAR06dMChQ4fQtGlTAJqHVvv27YvQ0FAsWrRI6lmMioqCk5MT5s6dq/Fc4eHhUKlUuHHjhjZfViLSIQxyRPRJWrRoEebNm4e5c+fiwoUL8PHxQfv27REZGQkAaNKkCUJCQqT2oaGhKF68uLTs1KlTSElJQcOGDaU2a9asgZmZGU6cOIE5c+YgICAA+/fv13jenTt3okOHDgCAdevWoXLlytL9t6lUqix74hYtWgR3d3cMHDgQjx49wqNHj1C2bFn069cPq1ev1mi7evVqeHp6wsnJKVevERHpPgY5IvokzZ07F+PGjUPXrl1RuXJlzJ49GzVr1sTChQsBvOlhu3LlCmJjY/Hs2TNcuXIFw4cPl4JcSEgI6tatC1NTU2mbrq6umDJlCipWrIjevXujTp06OHjwoLT+wYMHuHDhAlq3bg0AiIyMlC4ynl2WlpYwNDSEqamp1Luor6+Pvn37IiIiAidPngQApKSkYP369ejXr18eXiUi0nUMckT0yUlISMDDhw/RqFEjjeWNGjXC1atXAQDVq1eHtbU1QkNDceTIEdSqVQtt27ZFaGgogDc9dF5eXhqPd3V11bhfsmRJPH78WLq/c+dONG7cGFZWVgAAbV4hsVSpUvD19cWqVasAALt27UJSUhK+/PJLrT0HEekeBjkioiyoVCp4enoiJCRECm2urq5ISkrCpUuXcPz4cemEhQwGBgaZtpGeni7d37lzJ9q3by/dr1SpkjTmThsGDBiAjRs34tWrV1i9ejW6dOmi0WNIRIUPgxwRfXLUajVKlSqFY8eOaSw/duwYnJ2dpfsZ4+RCQkLg5eUFPT09eHp64n//+x+SkpIy9eh9SGJiIoKDgzXGw3Xv3h3Xr1/Hjh07MrUXQiA+Pj7LbRkaGiItLS3T8jZt2sDMzAzLli1DUFAQD6sSfQIY5IjokzRmzBjMnj0bmzZtQkREBMaPH4/w8HAMHz5capMxTu7y5cto3LixtGzdunWoU6cOzMzMsv18QUFBqFSpEhwcHKRlnTt3RpcuXdCtWzfMmDEDp0+fxp07d7B79254e3sjODg4y205ODjgxIkTuH37Nv777z+p1y9jrNyECRNQsWJFuLu75+KVISIlYZAjok/SsGHDMGrUKIwePRouLi4ICgrCzp07UbFiRamNi4sLrKysULNmTWnOOS8vL6SlpWUaH/cxO3bs0DisCrw59Lp+/XrMnz8ff/31F5o0aQJXV1dMnToVHTp0gI+PT5bb+vbbb6Gvrw9nZ2fY2Njg7t270rr+/fsjOTkZfn5+OaqPiJRJJbQ52paIiDJJTU2Fra0t/vnnH9SrVy9fn+vIkSNo3rw57t27B1tb23x9LiKSH6/sQESUz54+fYqRI0eibt26+fYcSUlJiI2NxdSpU/Hll18yxBF9ItgjR0RUCAQGBqJ///6oWbMmdu7cidKlS8tdEhEVAAY5IiIiIoXiyQ5ERERECsUgR0RERKRQDHJERERECsUgR0RERKRQDHJERERECsUgR0RERKRQDHJERERECsUgR0RERKRQ/w/+3zT7ICl+J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 descr="city 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8" y="3857628"/>
            <a:ext cx="3786182" cy="27860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Autofit/>
          </a:bodyPr>
          <a:lstStyle/>
          <a:p>
            <a:r>
              <a:rPr lang="fr-FR" sz="2800" b="1" dirty="0" err="1" smtClean="0"/>
              <a:t>Gender</a:t>
            </a:r>
            <a:r>
              <a:rPr lang="fr-FR" sz="2800" b="1" dirty="0" smtClean="0"/>
              <a:t> Report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5186370" cy="4768865"/>
          </a:xfrm>
        </p:spPr>
        <p:txBody>
          <a:bodyPr>
            <a:normAutofit/>
          </a:bodyPr>
          <a:lstStyle/>
          <a:p>
            <a:r>
              <a:rPr lang="en-IN" dirty="0" smtClean="0"/>
              <a:t>In gender analysis, unknown was highest number of users and new user, 57% of users in unknown.</a:t>
            </a:r>
          </a:p>
          <a:p>
            <a:r>
              <a:rPr lang="en-IN" dirty="0" smtClean="0"/>
              <a:t>Second highest is male and followed by female.</a:t>
            </a:r>
          </a:p>
          <a:p>
            <a:r>
              <a:rPr lang="en-IN" dirty="0" smtClean="0"/>
              <a:t>Conversions of gender, unknown was 48%, male is 34% and female is 18%.</a:t>
            </a:r>
          </a:p>
          <a:p>
            <a:endParaRPr lang="en-US" dirty="0"/>
          </a:p>
        </p:txBody>
      </p:sp>
      <p:pic>
        <p:nvPicPr>
          <p:cNvPr id="5" name="Picture 4" descr="gen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8" y="1142984"/>
            <a:ext cx="3428992" cy="33575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71480"/>
          </a:xfrm>
        </p:spPr>
        <p:txBody>
          <a:bodyPr>
            <a:noAutofit/>
          </a:bodyPr>
          <a:lstStyle/>
          <a:p>
            <a:r>
              <a:rPr lang="fr-FR" sz="3200" b="1" dirty="0" err="1" smtClean="0"/>
              <a:t>Users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Interest</a:t>
            </a:r>
            <a:r>
              <a:rPr lang="fr-FR" sz="3200" b="1" dirty="0" smtClean="0"/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571876"/>
            <a:ext cx="8229600" cy="2554287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In interest shoppers, </a:t>
            </a:r>
            <a:r>
              <a:rPr lang="en-US" dirty="0" smtClean="0"/>
              <a:t>Media </a:t>
            </a:r>
            <a:r>
              <a:rPr lang="en-US" dirty="0"/>
              <a:t>&amp; Entertainment/Comics &amp; Animation Fans</a:t>
            </a:r>
            <a:r>
              <a:rPr lang="en-US" dirty="0" smtClean="0"/>
              <a:t> and </a:t>
            </a:r>
            <a:r>
              <a:rPr lang="en-US" dirty="0"/>
              <a:t>Technology/Mobile Enthusiasts</a:t>
            </a:r>
            <a:r>
              <a:rPr lang="en-US" dirty="0" smtClean="0"/>
              <a:t> are have 10k users and 9k new users.</a:t>
            </a:r>
          </a:p>
          <a:p>
            <a:r>
              <a:rPr lang="en-IN" dirty="0" smtClean="0"/>
              <a:t>In conversions also </a:t>
            </a:r>
            <a:r>
              <a:rPr lang="en-IN" dirty="0" smtClean="0"/>
              <a:t>shoppers, </a:t>
            </a:r>
            <a:r>
              <a:rPr lang="en-US" dirty="0" smtClean="0"/>
              <a:t>Media &amp; Entertainment/Comics &amp; Animation Fans and Technology/Mobile Enthusiasts are reached 8k.</a:t>
            </a:r>
            <a:endParaRPr lang="en-US" dirty="0"/>
          </a:p>
        </p:txBody>
      </p:sp>
      <p:pic>
        <p:nvPicPr>
          <p:cNvPr id="4" name="Picture 3" descr="inter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571480"/>
            <a:ext cx="7715304" cy="27860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fr-FR" sz="2800" b="1" dirty="0" smtClean="0"/>
              <a:t>User by </a:t>
            </a:r>
            <a:r>
              <a:rPr lang="fr-FR" sz="2800" b="1" dirty="0" err="1" smtClean="0"/>
              <a:t>Language</a:t>
            </a:r>
            <a:r>
              <a:rPr lang="fr-FR" sz="2800" b="1" dirty="0" smtClean="0"/>
              <a:t> and Age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4972056" cy="4697427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In language, </a:t>
            </a:r>
            <a:r>
              <a:rPr lang="en-IN" dirty="0" err="1" smtClean="0"/>
              <a:t>english</a:t>
            </a:r>
            <a:r>
              <a:rPr lang="en-IN" dirty="0" smtClean="0"/>
              <a:t> is the highest number of users, session engagement and conversion were done.</a:t>
            </a:r>
          </a:p>
          <a:p>
            <a:r>
              <a:rPr lang="en-IN" dirty="0" smtClean="0"/>
              <a:t>Hindi is second highest in overall.</a:t>
            </a:r>
          </a:p>
          <a:p>
            <a:r>
              <a:rPr lang="en-IN" dirty="0" smtClean="0"/>
              <a:t>In age group, unknown is highest number of users and followed by 18-24 is second place.</a:t>
            </a:r>
          </a:p>
          <a:p>
            <a:r>
              <a:rPr lang="en-IN" dirty="0" smtClean="0"/>
              <a:t>Unknown also have highest conversions rate 51% and 18-24 age group peoples conversions rate is 27%.</a:t>
            </a:r>
            <a:endParaRPr lang="en-US" dirty="0"/>
          </a:p>
        </p:txBody>
      </p:sp>
      <p:pic>
        <p:nvPicPr>
          <p:cNvPr id="4" name="Picture 3" descr="lang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4" y="1142985"/>
            <a:ext cx="3643306" cy="2643205"/>
          </a:xfrm>
          <a:prstGeom prst="rect">
            <a:avLst/>
          </a:prstGeom>
        </p:spPr>
      </p:pic>
      <p:pic>
        <p:nvPicPr>
          <p:cNvPr id="5" name="Picture 4" descr="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94" y="3857628"/>
            <a:ext cx="3643306" cy="25003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00066"/>
          </a:xfrm>
        </p:spPr>
        <p:txBody>
          <a:bodyPr>
            <a:noAutofit/>
          </a:bodyPr>
          <a:lstStyle/>
          <a:p>
            <a:r>
              <a:rPr lang="fr-FR" sz="3200" b="1" dirty="0" smtClean="0"/>
              <a:t>Google </a:t>
            </a:r>
            <a:r>
              <a:rPr lang="fr-FR" sz="3200" b="1" dirty="0" err="1" smtClean="0"/>
              <a:t>Ads</a:t>
            </a:r>
            <a:r>
              <a:rPr lang="fr-FR" sz="3200" b="1" dirty="0" smtClean="0"/>
              <a:t> Report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500438"/>
            <a:ext cx="8229600" cy="2625725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Most expensive </a:t>
            </a:r>
            <a:r>
              <a:rPr lang="en-IN" dirty="0" err="1" smtClean="0"/>
              <a:t>google</a:t>
            </a:r>
            <a:r>
              <a:rPr lang="en-IN" dirty="0" smtClean="0"/>
              <a:t> ads campaign was ‘</a:t>
            </a:r>
            <a:r>
              <a:rPr lang="en-US" dirty="0" smtClean="0"/>
              <a:t>App </a:t>
            </a:r>
            <a:r>
              <a:rPr lang="en-US" dirty="0"/>
              <a:t>Installation for May </a:t>
            </a:r>
            <a:r>
              <a:rPr lang="en-US" dirty="0" smtClean="0"/>
              <a:t>–</a:t>
            </a:r>
            <a:r>
              <a:rPr lang="en-US" dirty="0" err="1" smtClean="0"/>
              <a:t>Shahid</a:t>
            </a:r>
            <a:r>
              <a:rPr lang="en-US" dirty="0" smtClean="0"/>
              <a:t>’, it was the highest clicks 1.47L.</a:t>
            </a:r>
          </a:p>
          <a:p>
            <a:r>
              <a:rPr lang="en-IN" dirty="0" smtClean="0"/>
              <a:t>Lowest click was ‘</a:t>
            </a:r>
            <a:r>
              <a:rPr lang="en-US" dirty="0" smtClean="0"/>
              <a:t>App </a:t>
            </a:r>
            <a:r>
              <a:rPr lang="en-US" dirty="0"/>
              <a:t>installation for May 06-05-2022 </a:t>
            </a:r>
            <a:r>
              <a:rPr lang="en-US" dirty="0" smtClean="0"/>
              <a:t>T1’ and it’s conversion also low.</a:t>
            </a:r>
          </a:p>
          <a:p>
            <a:r>
              <a:rPr lang="en-IN" dirty="0" smtClean="0"/>
              <a:t>Highest cost of per click is ‘</a:t>
            </a:r>
            <a:r>
              <a:rPr lang="en-US" dirty="0" smtClean="0"/>
              <a:t>App Install-1to5NC-StateA200-07Jul22’ and lowest cost of per click is ‘Video-AppInstall-PS-Jobs-11Jul22’, but cost per conversions was high 15.09.</a:t>
            </a:r>
            <a:endParaRPr lang="en-IN" dirty="0"/>
          </a:p>
        </p:txBody>
      </p:sp>
      <p:pic>
        <p:nvPicPr>
          <p:cNvPr id="5" name="Picture 4" descr="a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794"/>
            <a:ext cx="9144000" cy="257176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306</TotalTime>
  <Words>626</Words>
  <Application>Microsoft Office PowerPoint</Application>
  <PresentationFormat>On-screen Show (4:3)</PresentationFormat>
  <Paragraphs>50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Data Analysis and Insights for different page Optimization</vt:lpstr>
      <vt:lpstr>Users and Traffic Acquisition</vt:lpstr>
      <vt:lpstr>Event and Conversions Report</vt:lpstr>
      <vt:lpstr>Pages &amp; Screen Report</vt:lpstr>
      <vt:lpstr>Country and City-wise Report</vt:lpstr>
      <vt:lpstr>Gender Report</vt:lpstr>
      <vt:lpstr>Users Interest </vt:lpstr>
      <vt:lpstr>User by Language and Age</vt:lpstr>
      <vt:lpstr>Google Ads Report</vt:lpstr>
      <vt:lpstr>Recommendations</vt:lpstr>
      <vt:lpstr>Recommendations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and Insights for different page Optimization</dc:title>
  <dc:creator>ll</dc:creator>
  <cp:lastModifiedBy>ll</cp:lastModifiedBy>
  <cp:revision>31</cp:revision>
  <dcterms:created xsi:type="dcterms:W3CDTF">2024-09-25T10:38:28Z</dcterms:created>
  <dcterms:modified xsi:type="dcterms:W3CDTF">2024-09-25T15:44:38Z</dcterms:modified>
</cp:coreProperties>
</file>