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DE93A34-B36F-4565-A8D8-DBEF77DA86E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09C0E8F-1A1C-4D6C-B2F4-DF186FF09C1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071678"/>
            <a:ext cx="8062912" cy="1470025"/>
          </a:xfrm>
        </p:spPr>
        <p:txBody>
          <a:bodyPr/>
          <a:lstStyle/>
          <a:p>
            <a:r>
              <a:rPr lang="en-US" b="1" dirty="0"/>
              <a:t>IMDB Movie Analysis With </a:t>
            </a:r>
            <a:r>
              <a:rPr lang="en-US" b="1" dirty="0" err="1"/>
              <a:t>PowerBI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571876"/>
            <a:ext cx="8062912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top 5 </a:t>
            </a:r>
            <a:r>
              <a:rPr lang="en-US" dirty="0" smtClean="0"/>
              <a:t>directors based on their average IMDB </a:t>
            </a:r>
            <a:r>
              <a:rPr lang="en-US" dirty="0" smtClean="0"/>
              <a:t>score </a:t>
            </a:r>
            <a:r>
              <a:rPr lang="en-US" b="1" dirty="0" smtClean="0"/>
              <a:t>John </a:t>
            </a:r>
            <a:r>
              <a:rPr lang="en-US" b="1" dirty="0" err="1" smtClean="0"/>
              <a:t>blanchrd</a:t>
            </a:r>
            <a:r>
              <a:rPr lang="en-US" b="1" dirty="0" smtClean="0"/>
              <a:t>, </a:t>
            </a:r>
            <a:r>
              <a:rPr lang="en-US" b="1" dirty="0" err="1" smtClean="0"/>
              <a:t>cary</a:t>
            </a:r>
            <a:r>
              <a:rPr lang="en-US" b="1" dirty="0" smtClean="0"/>
              <a:t> bell, </a:t>
            </a:r>
            <a:r>
              <a:rPr lang="en-US" b="1" dirty="0" err="1" smtClean="0"/>
              <a:t>mitchel</a:t>
            </a:r>
            <a:r>
              <a:rPr lang="en-US" b="1" dirty="0" smtClean="0"/>
              <a:t> </a:t>
            </a:r>
            <a:r>
              <a:rPr lang="en-US" b="1" dirty="0" err="1" smtClean="0"/>
              <a:t>altieri</a:t>
            </a:r>
            <a:r>
              <a:rPr lang="en-US" b="1" dirty="0" smtClean="0"/>
              <a:t>, </a:t>
            </a:r>
            <a:r>
              <a:rPr lang="en-US" b="1" dirty="0" err="1" smtClean="0"/>
              <a:t>sady</a:t>
            </a:r>
            <a:r>
              <a:rPr lang="en-US" b="1" dirty="0" smtClean="0"/>
              <a:t> she-</a:t>
            </a:r>
            <a:r>
              <a:rPr lang="en-US" b="1" dirty="0" err="1" smtClean="0"/>
              <a:t>niyas</a:t>
            </a:r>
            <a:r>
              <a:rPr lang="en-US" b="1" dirty="0" smtClean="0"/>
              <a:t> </a:t>
            </a:r>
            <a:r>
              <a:rPr lang="en-US" b="1" dirty="0" smtClean="0"/>
              <a:t>and </a:t>
            </a:r>
            <a:r>
              <a:rPr lang="en-US" b="1" dirty="0" err="1" smtClean="0"/>
              <a:t>charles</a:t>
            </a:r>
            <a:r>
              <a:rPr lang="en-US" b="1" dirty="0" smtClean="0"/>
              <a:t> </a:t>
            </a:r>
            <a:r>
              <a:rPr lang="en-US" b="1" dirty="0" err="1" smtClean="0"/>
              <a:t>chaplin</a:t>
            </a:r>
            <a:r>
              <a:rPr lang="en-US" dirty="0" smtClean="0"/>
              <a:t>.</a:t>
            </a:r>
          </a:p>
          <a:p>
            <a:r>
              <a:rPr lang="en-IN" dirty="0" smtClean="0"/>
              <a:t>The director’s face book like or their movie budget are not affect the IMDB score.</a:t>
            </a:r>
          </a:p>
          <a:p>
            <a:r>
              <a:rPr lang="en-IN" dirty="0" smtClean="0"/>
              <a:t>The directors are impact the IMDB score.</a:t>
            </a:r>
          </a:p>
          <a:p>
            <a:r>
              <a:rPr lang="en-IN" dirty="0" smtClean="0"/>
              <a:t>Talented directors are make movies special, that way their impact the IMBD score.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Analysis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8229600" cy="425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 </a:t>
            </a:r>
            <a:r>
              <a:rPr lang="en-US" dirty="0" smtClean="0"/>
              <a:t>The top 5 profit margin movies are A plague so </a:t>
            </a:r>
            <a:r>
              <a:rPr lang="en-US" dirty="0" err="1" smtClean="0"/>
              <a:t>plasent</a:t>
            </a:r>
            <a:r>
              <a:rPr lang="en-US" dirty="0" smtClean="0"/>
              <a:t>, The </a:t>
            </a:r>
            <a:r>
              <a:rPr lang="en-US" dirty="0" err="1" smtClean="0"/>
              <a:t>mangol</a:t>
            </a:r>
            <a:r>
              <a:rPr lang="en-US" dirty="0" smtClean="0"/>
              <a:t> king, Paranormal, Tin can man and the touch.</a:t>
            </a:r>
          </a:p>
          <a:p>
            <a:r>
              <a:rPr lang="en-US" dirty="0" smtClean="0"/>
              <a:t>There is no relation between budget and profit margin.</a:t>
            </a:r>
          </a:p>
          <a:p>
            <a:r>
              <a:rPr lang="en-US" dirty="0" smtClean="0"/>
              <a:t>A low budget movies also reach high profit margin. </a:t>
            </a:r>
          </a:p>
          <a:p>
            <a:r>
              <a:rPr lang="en-US" dirty="0" smtClean="0"/>
              <a:t>Money is important, but it not applicable for all cases.</a:t>
            </a:r>
          </a:p>
          <a:p>
            <a:r>
              <a:rPr lang="en-US" dirty="0" smtClean="0"/>
              <a:t>Some good movies make huge profit, it doesn’t have big budget.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Success of movie is not about genre, duration</a:t>
            </a:r>
            <a:r>
              <a:rPr lang="en-IN" dirty="0" smtClean="0"/>
              <a:t> </a:t>
            </a:r>
            <a:r>
              <a:rPr lang="en-IN" dirty="0" smtClean="0"/>
              <a:t>or language it’s all about quality of content.</a:t>
            </a:r>
          </a:p>
          <a:p>
            <a:r>
              <a:rPr lang="en-IN" dirty="0" smtClean="0"/>
              <a:t>Some case director and budget helps success of movies, not for all. </a:t>
            </a:r>
          </a:p>
          <a:p>
            <a:r>
              <a:rPr lang="en-IN" dirty="0" smtClean="0"/>
              <a:t>High budget movies also got flop, so its not secret formula.</a:t>
            </a:r>
          </a:p>
          <a:p>
            <a:r>
              <a:rPr lang="en-IN" dirty="0" smtClean="0"/>
              <a:t>Therefore by understanding these factors everyone loves on IMDB movies.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Data cleaning</a:t>
            </a:r>
          </a:p>
          <a:p>
            <a:r>
              <a:rPr lang="en-IN" dirty="0" smtClean="0"/>
              <a:t>Drop unwanted Columns</a:t>
            </a:r>
          </a:p>
          <a:p>
            <a:r>
              <a:rPr lang="en-IN" dirty="0" smtClean="0"/>
              <a:t>Handle null values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Visualizations</a:t>
            </a:r>
          </a:p>
          <a:p>
            <a:r>
              <a:rPr lang="en-IN" dirty="0" smtClean="0"/>
              <a:t>Use power bi for </a:t>
            </a:r>
            <a:r>
              <a:rPr lang="en-US" dirty="0" smtClean="0"/>
              <a:t>analysis.</a:t>
            </a:r>
          </a:p>
          <a:p>
            <a:pPr>
              <a:buNone/>
            </a:pPr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Genre Analysis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229600" cy="379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Genre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most common genres of </a:t>
            </a:r>
            <a:r>
              <a:rPr lang="en-US" sz="2400" dirty="0" smtClean="0"/>
              <a:t>movies are </a:t>
            </a:r>
            <a:r>
              <a:rPr lang="en-US" sz="2400" b="1" dirty="0" smtClean="0"/>
              <a:t>Comedy, Action, Drama, Adventure, and Crime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Descriptive Statistics </a:t>
            </a:r>
          </a:p>
          <a:p>
            <a:r>
              <a:rPr lang="en-US" sz="2400" dirty="0" smtClean="0"/>
              <a:t>Mean</a:t>
            </a:r>
            <a:r>
              <a:rPr lang="en-US" sz="2400" dirty="0" smtClean="0"/>
              <a:t>: </a:t>
            </a:r>
            <a:r>
              <a:rPr lang="en-US" sz="2400" dirty="0" smtClean="0"/>
              <a:t>240.14 </a:t>
            </a:r>
          </a:p>
          <a:p>
            <a:r>
              <a:rPr lang="en-US" sz="2400" dirty="0" smtClean="0"/>
              <a:t>Median</a:t>
            </a:r>
            <a:r>
              <a:rPr lang="en-US" sz="2400" dirty="0" smtClean="0"/>
              <a:t>: </a:t>
            </a:r>
            <a:r>
              <a:rPr lang="en-US" sz="2400" dirty="0" smtClean="0"/>
              <a:t>33 </a:t>
            </a:r>
          </a:p>
          <a:p>
            <a:r>
              <a:rPr lang="en-US" sz="2400" dirty="0" smtClean="0"/>
              <a:t>Variance</a:t>
            </a:r>
            <a:r>
              <a:rPr lang="en-US" sz="2400" dirty="0" smtClean="0"/>
              <a:t>: </a:t>
            </a:r>
            <a:r>
              <a:rPr lang="en-US" sz="2400" dirty="0" smtClean="0"/>
              <a:t>164469</a:t>
            </a:r>
          </a:p>
          <a:p>
            <a:r>
              <a:rPr lang="en-US" sz="2400" dirty="0" smtClean="0"/>
              <a:t>Standard </a:t>
            </a:r>
            <a:r>
              <a:rPr lang="en-US" sz="2400" dirty="0" smtClean="0"/>
              <a:t>Deviation: </a:t>
            </a:r>
            <a:r>
              <a:rPr lang="en-US" sz="2400" dirty="0" smtClean="0"/>
              <a:t>405.54</a:t>
            </a:r>
          </a:p>
          <a:p>
            <a:r>
              <a:rPr lang="en-US" sz="2400" dirty="0" smtClean="0"/>
              <a:t>Range</a:t>
            </a:r>
            <a:r>
              <a:rPr lang="en-US" sz="2400" dirty="0" smtClean="0"/>
              <a:t>: </a:t>
            </a:r>
            <a:r>
              <a:rPr lang="en-US" sz="2400" dirty="0" smtClean="0"/>
              <a:t>1329</a:t>
            </a:r>
          </a:p>
          <a:p>
            <a:r>
              <a:rPr lang="en-US" sz="2400" dirty="0" smtClean="0"/>
              <a:t>some movie </a:t>
            </a:r>
            <a:r>
              <a:rPr lang="en-US" sz="2400" dirty="0" smtClean="0"/>
              <a:t>genres </a:t>
            </a:r>
            <a:r>
              <a:rPr lang="en-US" sz="2400" dirty="0" smtClean="0"/>
              <a:t>get more attention, there's </a:t>
            </a:r>
            <a:r>
              <a:rPr lang="en-US" sz="2400" dirty="0" smtClean="0"/>
              <a:t>no pattern or formula for success.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57818" y="2857493"/>
          <a:ext cx="3357586" cy="235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969"/>
                <a:gridCol w="1534617"/>
              </a:tblGrid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240.1428571</a:t>
                      </a:r>
                    </a:p>
                  </a:txBody>
                  <a:tcPr marL="7620" marR="7620" marT="7620" marB="0" anchor="b"/>
                </a:tc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Deviation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405.5478129</a:t>
                      </a:r>
                    </a:p>
                  </a:txBody>
                  <a:tcPr marL="7620" marR="7620" marT="7620" marB="0" anchor="b"/>
                </a:tc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Sample Variance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164469.0286</a:t>
                      </a:r>
                    </a:p>
                  </a:txBody>
                  <a:tcPr marL="7620" marR="7620" marT="7620" marB="0" anchor="b"/>
                </a:tc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1328</a:t>
                      </a:r>
                    </a:p>
                  </a:txBody>
                  <a:tcPr marL="7620" marR="7620" marT="7620" marB="0" anchor="b"/>
                </a:tc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Minimum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Maximum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1329</a:t>
                      </a:r>
                    </a:p>
                  </a:txBody>
                  <a:tcPr marL="7620" marR="7620" marT="7620" marB="0" anchor="b"/>
                </a:tc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399032"/>
          </a:xfrm>
        </p:spPr>
        <p:txBody>
          <a:bodyPr/>
          <a:lstStyle/>
          <a:p>
            <a:r>
              <a:rPr lang="en-US" dirty="0" smtClean="0"/>
              <a:t>Movie Duration Analysis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229600" cy="378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Duration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</a:t>
            </a:r>
            <a:r>
              <a:rPr lang="en-US" dirty="0" smtClean="0"/>
              <a:t>data points fall within the duration of 100 - 160 minutes, indicating no significant relationship between duration and </a:t>
            </a:r>
            <a:r>
              <a:rPr lang="en-US" dirty="0" err="1" smtClean="0"/>
              <a:t>IMDb</a:t>
            </a:r>
            <a:r>
              <a:rPr lang="en-US" dirty="0" smtClean="0"/>
              <a:t> score.</a:t>
            </a:r>
          </a:p>
          <a:p>
            <a:r>
              <a:rPr lang="en-US" dirty="0" smtClean="0"/>
              <a:t>Even low duration movies also have high ratings.</a:t>
            </a:r>
          </a:p>
          <a:p>
            <a:r>
              <a:rPr lang="en-IN" dirty="0" smtClean="0"/>
              <a:t>Most of people like to watch around 1.5 – 2.5hr.</a:t>
            </a:r>
          </a:p>
          <a:p>
            <a:r>
              <a:rPr lang="en-US" dirty="0" smtClean="0"/>
              <a:t>Lengthy movies have less viewers.</a:t>
            </a:r>
          </a:p>
          <a:p>
            <a:r>
              <a:rPr lang="en-US" dirty="0" smtClean="0"/>
              <a:t>So its not about length, it’s about people enjoying or not during the time length.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399032"/>
          </a:xfrm>
        </p:spPr>
        <p:txBody>
          <a:bodyPr/>
          <a:lstStyle/>
          <a:p>
            <a:r>
              <a:rPr lang="en-US" dirty="0" smtClean="0"/>
              <a:t>Language Analysis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3116"/>
            <a:ext cx="8229600" cy="380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most common languages used in </a:t>
            </a:r>
            <a:r>
              <a:rPr lang="en-US" dirty="0" smtClean="0"/>
              <a:t>movies </a:t>
            </a:r>
            <a:r>
              <a:rPr lang="en-US" dirty="0" err="1" smtClean="0"/>
              <a:t>english</a:t>
            </a:r>
            <a:r>
              <a:rPr lang="en-US" dirty="0" smtClean="0"/>
              <a:t>, </a:t>
            </a:r>
            <a:r>
              <a:rPr lang="en-US" dirty="0" err="1" smtClean="0"/>
              <a:t>french</a:t>
            </a:r>
            <a:r>
              <a:rPr lang="en-US" dirty="0" smtClean="0"/>
              <a:t>, </a:t>
            </a:r>
            <a:r>
              <a:rPr lang="en-US" dirty="0" err="1" smtClean="0"/>
              <a:t>spanish</a:t>
            </a:r>
            <a:r>
              <a:rPr lang="en-US" dirty="0" smtClean="0"/>
              <a:t>, </a:t>
            </a:r>
            <a:r>
              <a:rPr lang="en-US" dirty="0" err="1" smtClean="0"/>
              <a:t>hindi</a:t>
            </a:r>
            <a:r>
              <a:rPr lang="en-US" dirty="0" smtClean="0"/>
              <a:t>, mandarin.</a:t>
            </a:r>
          </a:p>
          <a:p>
            <a:r>
              <a:rPr lang="en-US" dirty="0" smtClean="0"/>
              <a:t> Language is not impact the movie IMDB score.</a:t>
            </a:r>
          </a:p>
          <a:p>
            <a:r>
              <a:rPr lang="en-US" dirty="0" smtClean="0"/>
              <a:t>English is the most popular language for movies, but that doesn't mean </a:t>
            </a:r>
            <a:r>
              <a:rPr lang="en-US" dirty="0" smtClean="0"/>
              <a:t>other language </a:t>
            </a:r>
            <a:r>
              <a:rPr lang="en-US" dirty="0" smtClean="0"/>
              <a:t>movies can't be a </a:t>
            </a:r>
            <a:r>
              <a:rPr lang="en-US" dirty="0" smtClean="0"/>
              <a:t>get high IMDB score.</a:t>
            </a:r>
          </a:p>
          <a:p>
            <a:r>
              <a:rPr lang="en-IN" dirty="0" smtClean="0"/>
              <a:t>Which impact the IMDB score is, is people connect with the story or not that’s would decided movie’s rating.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 Analysis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8229600" cy="4179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404</TotalTime>
  <Words>368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IMDB Movie Analysis With PowerBI</vt:lpstr>
      <vt:lpstr>Approach</vt:lpstr>
      <vt:lpstr>Movie Genre Analysis</vt:lpstr>
      <vt:lpstr>Movie Genre Analysis</vt:lpstr>
      <vt:lpstr>Movie Duration Analysis</vt:lpstr>
      <vt:lpstr>Movie Duration Analysis</vt:lpstr>
      <vt:lpstr>Language Analysis</vt:lpstr>
      <vt:lpstr>Language Analysis</vt:lpstr>
      <vt:lpstr>Director Analysis</vt:lpstr>
      <vt:lpstr>Director Analysis</vt:lpstr>
      <vt:lpstr>Budget Analysis</vt:lpstr>
      <vt:lpstr>Budget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 With PowerBI</dc:title>
  <dc:creator>ll</dc:creator>
  <cp:lastModifiedBy>ll</cp:lastModifiedBy>
  <cp:revision>34</cp:revision>
  <dcterms:created xsi:type="dcterms:W3CDTF">2024-06-28T11:22:51Z</dcterms:created>
  <dcterms:modified xsi:type="dcterms:W3CDTF">2024-06-28T18:07:18Z</dcterms:modified>
</cp:coreProperties>
</file>