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AF6A-D260-42E9-BCE9-68FD7E379AB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8012-8195-4472-BC3A-41640CD5C7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7146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5400" b="1" dirty="0" err="1" smtClean="0"/>
              <a:t>Instacart</a:t>
            </a:r>
            <a:r>
              <a:rPr lang="en-IN" sz="5400" b="1" dirty="0" smtClean="0"/>
              <a:t> Market Basket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4286256"/>
            <a:ext cx="6858048" cy="22860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 descr="instacart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1000108"/>
            <a:ext cx="428244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Instacart Market Basket Analysis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Market Basket Analysis</dc:title>
  <dc:creator>ll</dc:creator>
  <cp:lastModifiedBy>ll</cp:lastModifiedBy>
  <cp:revision>45</cp:revision>
  <dcterms:created xsi:type="dcterms:W3CDTF">2024-05-22T12:56:42Z</dcterms:created>
  <dcterms:modified xsi:type="dcterms:W3CDTF">2024-05-22T20:33:12Z</dcterms:modified>
</cp:coreProperties>
</file>