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3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B43219-EABC-43A0-981D-1BB03E9C68C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A26465-5ACA-431D-8986-CE3D4899AF2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shared/YN53ZFNZT?:display_count=n&amp;:origin=viz_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7146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PHONEPE PULSE DATA VISUALIZATION AND EXPLORATION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6400800" cy="14954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PhonePe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38100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Total transaction amount is Rs.12,14,05,92,81,05,736.</a:t>
            </a:r>
          </a:p>
          <a:p>
            <a:r>
              <a:rPr lang="en-IN" sz="2800" dirty="0" smtClean="0"/>
              <a:t>Total transaction count is 71723727320.</a:t>
            </a:r>
          </a:p>
          <a:p>
            <a:r>
              <a:rPr lang="en-IN" sz="2800" dirty="0" err="1" smtClean="0"/>
              <a:t>Telangana</a:t>
            </a:r>
            <a:r>
              <a:rPr lang="en-IN" sz="2800" dirty="0" smtClean="0"/>
              <a:t> is the top </a:t>
            </a:r>
            <a:r>
              <a:rPr lang="en-IN" sz="2800" dirty="0" smtClean="0"/>
              <a:t>transaction </a:t>
            </a:r>
            <a:r>
              <a:rPr lang="en-IN" sz="2800" dirty="0" smtClean="0"/>
              <a:t>state total value is Rs.1,37,17,95,00,07,323.</a:t>
            </a:r>
          </a:p>
          <a:p>
            <a:r>
              <a:rPr lang="en-IN" sz="2800" dirty="0" smtClean="0"/>
              <a:t>In </a:t>
            </a:r>
            <a:r>
              <a:rPr lang="en-IN" sz="2800" dirty="0" smtClean="0"/>
              <a:t>transaction type peer to peer payment has highest value is Rs.97,260,760,637,557.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user count is 3460325192.</a:t>
            </a:r>
          </a:p>
          <a:p>
            <a:r>
              <a:rPr lang="en-IN" dirty="0" err="1" smtClean="0"/>
              <a:t>Maharastra</a:t>
            </a:r>
            <a:r>
              <a:rPr lang="en-IN" dirty="0" smtClean="0"/>
              <a:t> is the highest user count, </a:t>
            </a:r>
            <a:r>
              <a:rPr lang="en-IN" dirty="0" smtClean="0"/>
              <a:t>There are 452075011 of user.</a:t>
            </a:r>
          </a:p>
          <a:p>
            <a:r>
              <a:rPr lang="en-IN" dirty="0" smtClean="0"/>
              <a:t>Merchant payment has highest transaction count there are 33,12,63,51,502.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800" dirty="0" smtClean="0">
                <a:hlinkClick r:id="rId2"/>
              </a:rPr>
              <a:t>Dashboard Link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76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PHONEPE PULSE DATA VISUALIZATION AND EXPLORATION</vt:lpstr>
      <vt:lpstr>Findings</vt:lpstr>
      <vt:lpstr>Findings</vt:lpstr>
      <vt:lpstr>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</dc:creator>
  <cp:lastModifiedBy>ll</cp:lastModifiedBy>
  <cp:revision>28</cp:revision>
  <dcterms:created xsi:type="dcterms:W3CDTF">2024-06-16T08:08:55Z</dcterms:created>
  <dcterms:modified xsi:type="dcterms:W3CDTF">2024-06-16T12:41:45Z</dcterms:modified>
</cp:coreProperties>
</file>