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78F6-B346-47BD-B52B-63D9A89B5E59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0081-42E6-4F7F-A2B7-BEAD2FF8C8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78F6-B346-47BD-B52B-63D9A89B5E59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0081-42E6-4F7F-A2B7-BEAD2FF8C8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78F6-B346-47BD-B52B-63D9A89B5E59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0081-42E6-4F7F-A2B7-BEAD2FF8C8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78F6-B346-47BD-B52B-63D9A89B5E59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0081-42E6-4F7F-A2B7-BEAD2FF8C8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78F6-B346-47BD-B52B-63D9A89B5E59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0081-42E6-4F7F-A2B7-BEAD2FF8C8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78F6-B346-47BD-B52B-63D9A89B5E59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0081-42E6-4F7F-A2B7-BEAD2FF8C8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78F6-B346-47BD-B52B-63D9A89B5E59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0081-42E6-4F7F-A2B7-BEAD2FF8C8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78F6-B346-47BD-B52B-63D9A89B5E59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0081-42E6-4F7F-A2B7-BEAD2FF8C8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78F6-B346-47BD-B52B-63D9A89B5E59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0081-42E6-4F7F-A2B7-BEAD2FF8C8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78F6-B346-47BD-B52B-63D9A89B5E59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0081-42E6-4F7F-A2B7-BEAD2FF8C8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78F6-B346-47BD-B52B-63D9A89B5E59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3A70081-42E6-4F7F-A2B7-BEAD2FF8C8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AB78F6-B346-47BD-B52B-63D9A89B5E59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A70081-42E6-4F7F-A2B7-BEAD2FF8C82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ivikmetals.com/water-bottle.html" TargetMode="External"/><Relationship Id="rId7" Type="http://schemas.openxmlformats.org/officeDocument/2006/relationships/hyperlink" Target="https://www.hanivikmetals.com/stainless-steel-dinner-plate.html" TargetMode="External"/><Relationship Id="rId2" Type="http://schemas.openxmlformats.org/officeDocument/2006/relationships/hyperlink" Target="https://www.hanivikmeta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nivikmetals.com/printed-water-bottles.html" TargetMode="External"/><Relationship Id="rId5" Type="http://schemas.openxmlformats.org/officeDocument/2006/relationships/hyperlink" Target="https://www.hanivikmetals.com/plain-water-bottles.html" TargetMode="External"/><Relationship Id="rId4" Type="http://schemas.openxmlformats.org/officeDocument/2006/relationships/hyperlink" Target="https://www.hanivikmetals.com/brass-god-statu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anivik.zoholandingpage.in/First-Landing-P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928826"/>
          </a:xfrm>
        </p:spPr>
        <p:txBody>
          <a:bodyPr anchor="ctr">
            <a:normAutofit/>
          </a:bodyPr>
          <a:lstStyle/>
          <a:p>
            <a:r>
              <a:rPr lang="en-US" sz="4000" dirty="0" smtClean="0"/>
              <a:t>HANIVIK METALS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000372"/>
            <a:ext cx="4429156" cy="2643206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Plastic bottles are non-biodegradable which make them harmful for the Environment. Stainless Steel bottles is Eco-friendly.</a:t>
            </a:r>
            <a:endParaRPr lang="en-US" sz="2400" b="1" dirty="0"/>
          </a:p>
        </p:txBody>
      </p:sp>
      <p:pic>
        <p:nvPicPr>
          <p:cNvPr id="7" name="Picture 6" descr="WhatsApp Image 2024-02-29 at 19.21.50_905bfed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0" y="3000372"/>
            <a:ext cx="2286016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smtClean="0"/>
              <a:t> PRODUCTS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Plain Water Bottles</a:t>
            </a:r>
            <a:endParaRPr lang="en-US" sz="2400" dirty="0" smtClean="0"/>
          </a:p>
          <a:p>
            <a:r>
              <a:rPr lang="en-US" sz="2000" dirty="0" smtClean="0"/>
              <a:t>Bottles </a:t>
            </a:r>
            <a:r>
              <a:rPr lang="en-US" sz="2000" dirty="0"/>
              <a:t>are made up with </a:t>
            </a:r>
            <a:r>
              <a:rPr lang="en-US" sz="2000" dirty="0" smtClean="0"/>
              <a:t>Stainless </a:t>
            </a:r>
            <a:r>
              <a:rPr lang="en-US" sz="2000" dirty="0"/>
              <a:t>Steel. It is Hygienic and </a:t>
            </a:r>
            <a:r>
              <a:rPr lang="en-US" sz="2000" dirty="0" err="1"/>
              <a:t>Odourless</a:t>
            </a:r>
            <a:r>
              <a:rPr lang="en-US" sz="2000" dirty="0"/>
              <a:t>. Rounded corners are easy to clean with no hard angles where dirt, germs or bacteria can stick. Ideal for keeping yourself hydrated all day long. Easy to sip and pour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400" b="1" dirty="0"/>
              <a:t>Printed Water Bottles</a:t>
            </a:r>
          </a:p>
          <a:p>
            <a:r>
              <a:rPr lang="en-US" sz="2000" dirty="0"/>
              <a:t>This </a:t>
            </a:r>
            <a:r>
              <a:rPr lang="en-US" sz="2000" dirty="0" smtClean="0"/>
              <a:t>smart water </a:t>
            </a:r>
            <a:r>
              <a:rPr lang="en-US" sz="2000" dirty="0"/>
              <a:t>bottle is </a:t>
            </a:r>
            <a:r>
              <a:rPr lang="en-US" sz="2000" dirty="0" smtClean="0"/>
              <a:t>personalized </a:t>
            </a:r>
            <a:r>
              <a:rPr lang="en-US" sz="2000" dirty="0"/>
              <a:t>with your picture and text. Perfect gift for anyone on their birthday, anniversary or any other occasion - for kids, </a:t>
            </a:r>
            <a:r>
              <a:rPr lang="en-US" sz="2000" dirty="0" smtClean="0"/>
              <a:t>adults.</a:t>
            </a:r>
            <a:r>
              <a:rPr lang="en-US" sz="2000" dirty="0"/>
              <a:t> It features some of the best artistic designs which serves both as home décor and utility items.</a:t>
            </a:r>
            <a:endParaRPr lang="en-US" sz="2000" dirty="0" smtClean="0"/>
          </a:p>
          <a:p>
            <a:pPr>
              <a:buNone/>
            </a:pPr>
            <a:r>
              <a:rPr lang="en-US" sz="2400" b="1" dirty="0" smtClean="0"/>
              <a:t>Brass God Statue</a:t>
            </a:r>
            <a:endParaRPr lang="en-US" sz="2400" b="1" dirty="0"/>
          </a:p>
          <a:p>
            <a:r>
              <a:rPr lang="en-US" sz="2000" dirty="0"/>
              <a:t>A beautifully sculpted idol of g</a:t>
            </a:r>
            <a:r>
              <a:rPr lang="en-US" sz="2000" dirty="0" smtClean="0"/>
              <a:t>od Statues </a:t>
            </a:r>
            <a:r>
              <a:rPr lang="en-US" sz="2000" dirty="0"/>
              <a:t>made from pure brass for home temple or religious </a:t>
            </a:r>
            <a:r>
              <a:rPr lang="en-US" sz="2000" dirty="0" smtClean="0"/>
              <a:t>showpiece. Sculpture are </a:t>
            </a:r>
            <a:r>
              <a:rPr lang="en-US" sz="2000" dirty="0"/>
              <a:t>symbolic of peace, solace &amp; divinity in every place. A great gifting idea for traditional or religious Hindu occasion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68544"/>
          </a:xfrm>
        </p:spPr>
        <p:txBody>
          <a:bodyPr/>
          <a:lstStyle/>
          <a:p>
            <a:pPr algn="ctr"/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1" dirty="0"/>
              <a:t/>
            </a:r>
            <a:br>
              <a:rPr lang="en-US" sz="3000" b="1" dirty="0"/>
            </a:br>
            <a:r>
              <a:rPr lang="en-US" sz="3000" b="1" dirty="0" smtClean="0"/>
              <a:t>PLATFORM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496"/>
            <a:ext cx="8229600" cy="326866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000" dirty="0" smtClean="0"/>
              <a:t>    </a:t>
            </a:r>
            <a:r>
              <a:rPr lang="en-US" sz="3000" dirty="0" err="1" smtClean="0"/>
              <a:t>Hanivik</a:t>
            </a:r>
            <a:r>
              <a:rPr lang="en-US" sz="3000" dirty="0" smtClean="0"/>
              <a:t> metals website was </a:t>
            </a:r>
            <a:r>
              <a:rPr lang="en-US" sz="3000" dirty="0" err="1" smtClean="0"/>
              <a:t>devloped</a:t>
            </a:r>
            <a:r>
              <a:rPr lang="en-US" sz="3000" dirty="0" smtClean="0"/>
              <a:t> by </a:t>
            </a:r>
            <a:r>
              <a:rPr lang="en-IN" sz="3000" dirty="0" err="1">
                <a:solidFill>
                  <a:srgbClr val="C00000"/>
                </a:solidFill>
              </a:rPr>
              <a:t>I</a:t>
            </a:r>
            <a:r>
              <a:rPr lang="en-IN" sz="3000" dirty="0" err="1" smtClean="0">
                <a:solidFill>
                  <a:srgbClr val="C00000"/>
                </a:solidFill>
              </a:rPr>
              <a:t>ndiaMART</a:t>
            </a:r>
            <a:r>
              <a:rPr lang="en-IN" sz="3000" dirty="0" smtClean="0"/>
              <a:t> </a:t>
            </a:r>
            <a:r>
              <a:rPr lang="en-US" sz="3000" dirty="0" smtClean="0"/>
              <a:t>platform.</a:t>
            </a:r>
          </a:p>
          <a:p>
            <a:pPr>
              <a:buNone/>
            </a:pPr>
            <a:endParaRPr lang="en-US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Website Responsiveness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These six pages are </a:t>
            </a:r>
            <a:r>
              <a:rPr lang="en-US" sz="2000" dirty="0" smtClean="0"/>
              <a:t>responsiveness design and optimized mobile</a:t>
            </a:r>
          </a:p>
          <a:p>
            <a:pPr>
              <a:buNone/>
            </a:pPr>
            <a:endParaRPr lang="en-US" sz="2000" dirty="0" smtClean="0">
              <a:hlinkClick r:id="rId2"/>
            </a:endParaRPr>
          </a:p>
          <a:p>
            <a:r>
              <a:rPr lang="en-US" sz="2000" dirty="0" smtClean="0">
                <a:hlinkClick r:id="rId2"/>
              </a:rPr>
              <a:t>https://www.hanivikmetals.com/</a:t>
            </a:r>
            <a:r>
              <a:rPr lang="en-US" sz="2000" dirty="0" smtClean="0"/>
              <a:t> </a:t>
            </a:r>
          </a:p>
          <a:p>
            <a:r>
              <a:rPr lang="en-US" sz="2000" dirty="0" smtClean="0">
                <a:hlinkClick r:id="rId3"/>
              </a:rPr>
              <a:t>https://www.hanivikmetals.com/water-bottle.html</a:t>
            </a:r>
            <a:endParaRPr lang="en-US" sz="2000" dirty="0" smtClean="0"/>
          </a:p>
          <a:p>
            <a:r>
              <a:rPr lang="en-US" sz="2000" dirty="0" smtClean="0">
                <a:hlinkClick r:id="rId4"/>
              </a:rPr>
              <a:t>https://www.hanivikmetals.com/brass-god-statue.html</a:t>
            </a:r>
            <a:endParaRPr lang="en-US" sz="2000" dirty="0" smtClean="0"/>
          </a:p>
          <a:p>
            <a:r>
              <a:rPr lang="en-US" sz="2000" dirty="0" smtClean="0">
                <a:hlinkClick r:id="rId5"/>
              </a:rPr>
              <a:t>https://www.hanivikmetals.com/plain-water-bottles.html</a:t>
            </a:r>
            <a:endParaRPr lang="en-US" sz="2000" dirty="0" smtClean="0"/>
          </a:p>
          <a:p>
            <a:r>
              <a:rPr lang="en-US" sz="2000" dirty="0" smtClean="0">
                <a:hlinkClick r:id="rId6"/>
              </a:rPr>
              <a:t>https://www.hanivikmetals.com/printed-water-bottles.html</a:t>
            </a:r>
            <a:endParaRPr lang="en-US" sz="2000" dirty="0" smtClean="0"/>
          </a:p>
          <a:p>
            <a:r>
              <a:rPr lang="en-IN" sz="2000" dirty="0" smtClean="0">
                <a:hlinkClick r:id="rId7"/>
              </a:rPr>
              <a:t>https://www.hanivikmetals.com/stainless-steel-dinner-plate.html</a:t>
            </a:r>
            <a:endParaRPr lang="en-IN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Website Design Mistakes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There is no logo on this company's website . A logo is important for the growth of a company and for distinguishing its products. </a:t>
            </a:r>
          </a:p>
          <a:p>
            <a:r>
              <a:rPr lang="en-US" sz="2000" dirty="0" smtClean="0"/>
              <a:t>This company's website does not contain any content referring to that item.</a:t>
            </a:r>
          </a:p>
          <a:p>
            <a:r>
              <a:rPr lang="en-US" sz="2000" dirty="0" smtClean="0"/>
              <a:t>The design of this website is not attractive. Add more high quality picture and content of your product.</a:t>
            </a:r>
          </a:p>
          <a:p>
            <a:r>
              <a:rPr lang="en-IN" sz="2000" dirty="0" smtClean="0"/>
              <a:t>There is no proper arrangement in home page. Rearrangement of menu, company location and details and product category.</a:t>
            </a:r>
          </a:p>
          <a:p>
            <a:r>
              <a:rPr lang="en-IN" sz="2000" dirty="0" smtClean="0"/>
              <a:t>GST No is not necessary to mention in website.</a:t>
            </a:r>
          </a:p>
          <a:p>
            <a:r>
              <a:rPr lang="en-IN" sz="2000" dirty="0" smtClean="0"/>
              <a:t>Theme of web site is more important. </a:t>
            </a:r>
            <a:r>
              <a:rPr lang="en-US" sz="2000" dirty="0" smtClean="0"/>
              <a:t>A palette of fonts style and colors of theme throughout the website should be same.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900" b="1" dirty="0" smtClean="0"/>
              <a:t>List Of Best Practices For Creating Visuals </a:t>
            </a:r>
            <a:endParaRPr lang="en-US" sz="3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Logo is most important one for every web site.</a:t>
            </a:r>
          </a:p>
          <a:p>
            <a:r>
              <a:rPr lang="en-IN" sz="2000" dirty="0" smtClean="0"/>
              <a:t>Explain your business or product in short description.</a:t>
            </a:r>
          </a:p>
          <a:p>
            <a:r>
              <a:rPr lang="en-IN" sz="2000" dirty="0" smtClean="0"/>
              <a:t>Add some slogan or thoughts related to your business.</a:t>
            </a:r>
          </a:p>
          <a:p>
            <a:r>
              <a:rPr lang="en-IN" sz="2000" dirty="0" smtClean="0"/>
              <a:t>Highlight your any proved movement or event. </a:t>
            </a:r>
          </a:p>
          <a:p>
            <a:r>
              <a:rPr lang="en-US" sz="2000" dirty="0" smtClean="0"/>
              <a:t>Add contact information prominently.</a:t>
            </a:r>
          </a:p>
          <a:p>
            <a:r>
              <a:rPr lang="en-IN" sz="2000" dirty="0" smtClean="0"/>
              <a:t>A size of font and colour of theme </a:t>
            </a:r>
            <a:r>
              <a:rPr lang="en-US" sz="2000" dirty="0" smtClean="0"/>
              <a:t>should be unique.</a:t>
            </a:r>
          </a:p>
          <a:p>
            <a:r>
              <a:rPr lang="en-US" sz="2000" dirty="0" smtClean="0"/>
              <a:t>Add clear images and video of your product .</a:t>
            </a:r>
          </a:p>
          <a:p>
            <a:r>
              <a:rPr lang="en-IN" sz="2000" dirty="0" smtClean="0"/>
              <a:t>Add text below image or video.</a:t>
            </a:r>
            <a:endParaRPr lang="en-US" sz="2000" dirty="0" smtClean="0"/>
          </a:p>
          <a:p>
            <a:r>
              <a:rPr lang="en-US" sz="2000" dirty="0" smtClean="0"/>
              <a:t> Improve page speed.</a:t>
            </a:r>
          </a:p>
          <a:p>
            <a:r>
              <a:rPr lang="en-IN" sz="2000" dirty="0" smtClean="0"/>
              <a:t>Add video review.</a:t>
            </a:r>
          </a:p>
          <a:p>
            <a:endParaRPr lang="en-IN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285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Landing Page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6058"/>
            <a:ext cx="8229600" cy="3340105"/>
          </a:xfrm>
        </p:spPr>
        <p:txBody>
          <a:bodyPr/>
          <a:lstStyle/>
          <a:p>
            <a:pPr algn="ctr">
              <a:buNone/>
            </a:pPr>
            <a:endParaRPr lang="en-US" dirty="0" smtClean="0">
              <a:hlinkClick r:id="rId2"/>
            </a:endParaRPr>
          </a:p>
          <a:p>
            <a:pPr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://hanivik.zoholandingpage.in/First-Landing-Page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456</TotalTime>
  <Words>264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HANIVIK METALS</vt:lpstr>
      <vt:lpstr> PRODUCTS</vt:lpstr>
      <vt:lpstr>  PLATFORM</vt:lpstr>
      <vt:lpstr>Website Responsiveness </vt:lpstr>
      <vt:lpstr>Website Design Mistakes</vt:lpstr>
      <vt:lpstr>List Of Best Practices For Creating Visuals </vt:lpstr>
      <vt:lpstr> Landing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Crafting Compelling Web Presences</dc:title>
  <dc:creator>ll</dc:creator>
  <cp:lastModifiedBy>ll</cp:lastModifiedBy>
  <cp:revision>43</cp:revision>
  <dcterms:created xsi:type="dcterms:W3CDTF">2024-03-07T11:28:06Z</dcterms:created>
  <dcterms:modified xsi:type="dcterms:W3CDTF">2024-03-10T07:49:27Z</dcterms:modified>
</cp:coreProperties>
</file>