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87D625-BE02-4274-91D9-F138BC9ED13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0F7FA9-DC49-40C0-9698-1F7061041DC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700" dirty="0" err="1" smtClean="0"/>
              <a:t>Spotify</a:t>
            </a:r>
            <a:r>
              <a:rPr lang="en-IN" sz="3700" dirty="0" smtClean="0"/>
              <a:t> Trend Analysis Using Tableau</a:t>
            </a:r>
            <a:endParaRPr lang="en-US" sz="3700" dirty="0"/>
          </a:p>
        </p:txBody>
      </p:sp>
      <p:pic>
        <p:nvPicPr>
          <p:cNvPr id="4" name="Picture 3" descr="pngwing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00174"/>
            <a:ext cx="3214710" cy="1323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Dashboard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 https</a:t>
            </a:r>
            <a:r>
              <a:rPr lang="en-US" dirty="0" smtClean="0"/>
              <a:t>://public.tableau.com/views/spotife/spotifyTrendAnalysis?:language=en-GB&amp;publish=yes&amp;:sid=&amp;:display_count=n&amp;:origin=viz_share_link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dirty="0" smtClean="0"/>
              <a:t>Top Artist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There are 7911 artists songs are available in </a:t>
            </a:r>
            <a:r>
              <a:rPr lang="en-IN" sz="2000" dirty="0" err="1" smtClean="0"/>
              <a:t>spotify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 picked top 25</a:t>
            </a:r>
            <a:r>
              <a:rPr lang="en-IN" sz="2000" dirty="0" smtClean="0"/>
              <a:t> </a:t>
            </a:r>
            <a:r>
              <a:rPr lang="en-IN" sz="2000" dirty="0" smtClean="0"/>
              <a:t>artists.</a:t>
            </a:r>
          </a:p>
          <a:p>
            <a:r>
              <a:rPr lang="en-IN" sz="2000" dirty="0" smtClean="0"/>
              <a:t>Post Malone's tracks are the highest streams on </a:t>
            </a:r>
            <a:r>
              <a:rPr lang="en-IN" sz="2000" dirty="0" err="1" smtClean="0"/>
              <a:t>spotify</a:t>
            </a:r>
            <a:r>
              <a:rPr lang="en-IN" sz="2000" dirty="0" smtClean="0"/>
              <a:t> followed by drake’s tracks are the second highest  streams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143800" cy="317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Songs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There are 33538 songs are available in </a:t>
            </a:r>
            <a:r>
              <a:rPr lang="en-IN" sz="1800" dirty="0" err="1" smtClean="0"/>
              <a:t>spotify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I picked top 20 songs and mention it’s rank.</a:t>
            </a:r>
            <a:endParaRPr lang="en-IN" sz="1800" dirty="0" smtClean="0"/>
          </a:p>
          <a:p>
            <a:r>
              <a:rPr lang="en-IN" sz="1900" dirty="0" smtClean="0"/>
              <a:t>Shape of You is the most streamed </a:t>
            </a:r>
            <a:r>
              <a:rPr lang="en-IN" sz="1900" dirty="0" smtClean="0"/>
              <a:t>song o</a:t>
            </a:r>
            <a:r>
              <a:rPr lang="en-IN" sz="1900" dirty="0" smtClean="0"/>
              <a:t>n </a:t>
            </a:r>
            <a:r>
              <a:rPr lang="en-IN" sz="2000" dirty="0" err="1" smtClean="0"/>
              <a:t>spotify</a:t>
            </a:r>
            <a:r>
              <a:rPr lang="en-IN" sz="2000" dirty="0" smtClean="0"/>
              <a:t> with over 1.7 billion streams.</a:t>
            </a:r>
          </a:p>
          <a:p>
            <a:endParaRPr lang="en-US" sz="19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43050"/>
            <a:ext cx="40386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 by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900" dirty="0" smtClean="0"/>
          </a:p>
          <a:p>
            <a:r>
              <a:rPr lang="en-IN" sz="1900" dirty="0" smtClean="0"/>
              <a:t>2017  total streams is 19.97 billion</a:t>
            </a:r>
            <a:r>
              <a:rPr lang="en-US" sz="1900" dirty="0" smtClean="0"/>
              <a:t> and next year it increased 23.65 billion, 3.68 billion streams increase.</a:t>
            </a:r>
          </a:p>
          <a:p>
            <a:r>
              <a:rPr lang="en-IN" sz="1900" dirty="0" smtClean="0"/>
              <a:t>2019 total </a:t>
            </a:r>
            <a:r>
              <a:rPr lang="en-IN" sz="1900" dirty="0" smtClean="0"/>
              <a:t>streams is 12.86 billion, 10.79 billion streams decrease.</a:t>
            </a:r>
            <a:endParaRPr lang="en-IN" sz="1900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43050"/>
            <a:ext cx="4038600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Artist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900" dirty="0" smtClean="0"/>
          </a:p>
          <a:p>
            <a:r>
              <a:rPr lang="en-IN" sz="1900" dirty="0" smtClean="0"/>
              <a:t>This table is explains top artist by each country.</a:t>
            </a:r>
          </a:p>
          <a:p>
            <a:r>
              <a:rPr lang="en-IN" sz="1900" dirty="0" smtClean="0"/>
              <a:t>I picked top 10 artist’s songs are streamed each country.</a:t>
            </a:r>
          </a:p>
          <a:p>
            <a:r>
              <a:rPr lang="en-IN" sz="1900" dirty="0" smtClean="0"/>
              <a:t>Post Malone's track are most streamed in USA</a:t>
            </a:r>
            <a:r>
              <a:rPr lang="en-IN" sz="1900" dirty="0"/>
              <a:t>.</a:t>
            </a:r>
            <a:endParaRPr lang="en-IN" sz="1900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43050"/>
            <a:ext cx="4038600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of Songs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000" dirty="0" smtClean="0"/>
              <a:t>In Netherland, 2017 to 2019 totally 3169 songs were released.</a:t>
            </a:r>
          </a:p>
          <a:p>
            <a:r>
              <a:rPr lang="en-IN" sz="2000" dirty="0" smtClean="0"/>
              <a:t>In Nicaragua, lowest number of songs (149) were released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3001962"/>
            <a:ext cx="40386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Between 2017 and 2018 total streams is 43.62 billion.</a:t>
            </a:r>
          </a:p>
          <a:p>
            <a:r>
              <a:rPr lang="en-IN" sz="2000" dirty="0" smtClean="0"/>
              <a:t>In the way of prediction 2020 there is a chance to reach 29.48 billion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3001962"/>
            <a:ext cx="40386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86766" cy="1162050"/>
          </a:xfrm>
        </p:spPr>
        <p:txBody>
          <a:bodyPr>
            <a:noAutofit/>
          </a:bodyPr>
          <a:lstStyle/>
          <a:p>
            <a:r>
              <a:rPr lang="en-IN" sz="3600" dirty="0" err="1" smtClean="0"/>
              <a:t>Spotify</a:t>
            </a:r>
            <a:r>
              <a:rPr lang="en-IN" sz="3600" dirty="0" smtClean="0"/>
              <a:t> Trend Analysis Dashboard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IN" sz="1900" dirty="0" smtClean="0"/>
          </a:p>
          <a:p>
            <a:r>
              <a:rPr lang="en-IN" sz="1900" dirty="0" smtClean="0"/>
              <a:t>This is my dashboard using multiple number card, pie chat, bar chat, line chat, area chat, tables and map.</a:t>
            </a:r>
          </a:p>
          <a:p>
            <a:pPr>
              <a:buFont typeface="Arial" pitchFamily="34" charset="0"/>
              <a:buChar char="•"/>
            </a:pPr>
            <a:r>
              <a:rPr lang="en-IN" sz="1900" dirty="0" smtClean="0"/>
              <a:t> Bar chat for analysis a top artists.</a:t>
            </a:r>
          </a:p>
          <a:p>
            <a:pPr>
              <a:buFont typeface="Arial" pitchFamily="34" charset="0"/>
              <a:buChar char="•"/>
            </a:pPr>
            <a:r>
              <a:rPr lang="en-IN" sz="1900" dirty="0" smtClean="0"/>
              <a:t>Pie</a:t>
            </a:r>
            <a:r>
              <a:rPr lang="en-IN" sz="1900" dirty="0"/>
              <a:t> </a:t>
            </a:r>
            <a:r>
              <a:rPr lang="en-IN" sz="1900" dirty="0" smtClean="0"/>
              <a:t>chat for yearly total streams.</a:t>
            </a:r>
          </a:p>
          <a:p>
            <a:pPr>
              <a:buFont typeface="Arial" pitchFamily="34" charset="0"/>
              <a:buChar char="•"/>
            </a:pPr>
            <a:r>
              <a:rPr lang="en-IN" sz="1900" dirty="0" smtClean="0"/>
              <a:t>Area char for analysis the trending songs.</a:t>
            </a:r>
          </a:p>
          <a:p>
            <a:pPr>
              <a:buFont typeface="Arial" pitchFamily="34" charset="0"/>
              <a:buChar char="•"/>
            </a:pPr>
            <a:r>
              <a:rPr lang="en-IN" sz="1900" dirty="0" smtClean="0"/>
              <a:t>Line char for predicting streams for next year.</a:t>
            </a:r>
          </a:p>
          <a:p>
            <a:pPr>
              <a:buFont typeface="Arial" pitchFamily="34" charset="0"/>
              <a:buChar char="•"/>
            </a:pPr>
            <a:endParaRPr lang="en-IN" sz="1900" dirty="0" smtClean="0"/>
          </a:p>
          <a:p>
            <a:pPr>
              <a:buFont typeface="Arial" pitchFamily="34" charset="0"/>
              <a:buChar char="•"/>
            </a:pPr>
            <a:endParaRPr lang="en-IN" sz="1900" dirty="0"/>
          </a:p>
          <a:p>
            <a:pPr>
              <a:buFont typeface="Arial" pitchFamily="34" charset="0"/>
              <a:buChar char="•"/>
            </a:pPr>
            <a:endParaRPr lang="en-US" sz="1900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75050" y="2524720"/>
            <a:ext cx="5111750" cy="287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 </a:t>
            </a:r>
            <a:r>
              <a:rPr lang="en-US" sz="2000" dirty="0" err="1" smtClean="0"/>
              <a:t>Sheeran</a:t>
            </a:r>
            <a:r>
              <a:rPr lang="en-US" sz="2000" dirty="0" smtClean="0"/>
              <a:t> and </a:t>
            </a:r>
            <a:r>
              <a:rPr lang="en-IN" sz="2000" dirty="0" smtClean="0"/>
              <a:t>Post Malone are the top artist all over the world. </a:t>
            </a:r>
          </a:p>
          <a:p>
            <a:r>
              <a:rPr lang="en-IN" sz="2000" dirty="0" smtClean="0"/>
              <a:t>In India has less number of streams and less number of songs were releases.</a:t>
            </a:r>
          </a:p>
          <a:p>
            <a:r>
              <a:rPr lang="en-IN" sz="2000" dirty="0" smtClean="0"/>
              <a:t>We focus ads in Indian market and we sponsor some leading independent music artist.</a:t>
            </a:r>
          </a:p>
          <a:p>
            <a:r>
              <a:rPr lang="en-IN" sz="2000" dirty="0" smtClean="0"/>
              <a:t>Then buying leading music directors album, and leading actors movie songs.</a:t>
            </a:r>
          </a:p>
          <a:p>
            <a:r>
              <a:rPr lang="en-IN" sz="2000" dirty="0" smtClean="0"/>
              <a:t>This way to easily capture Indian market.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347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Top Artist</vt:lpstr>
      <vt:lpstr>Top Songs</vt:lpstr>
      <vt:lpstr>Streams by Year</vt:lpstr>
      <vt:lpstr>Top Artist by Country</vt:lpstr>
      <vt:lpstr>Number of Songs by Country</vt:lpstr>
      <vt:lpstr>Streaming Prediction</vt:lpstr>
      <vt:lpstr>Spotify Trend Analysis Dashboard</vt:lpstr>
      <vt:lpstr>Conclusion </vt:lpstr>
      <vt:lpstr>Tableau Dashboard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</dc:creator>
  <cp:lastModifiedBy>ll</cp:lastModifiedBy>
  <cp:revision>17</cp:revision>
  <dcterms:created xsi:type="dcterms:W3CDTF">2024-04-14T07:59:26Z</dcterms:created>
  <dcterms:modified xsi:type="dcterms:W3CDTF">2024-04-14T10:46:38Z</dcterms:modified>
</cp:coreProperties>
</file>