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d2a701f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d2a701f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d2a701f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d2a701f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d2a701f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d2a701f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d2a701f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d2a701f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d2a701f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d2a701f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d2a701fc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3d2a701fc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/>
              <a:t>Introduction to 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Java is a programming language</a:t>
            </a:r>
            <a:endParaRPr/>
          </a:p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Programming language - a set of instructions for computers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perform a certain task/activity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language has its own predefined syntax and rules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Java - a high level programming language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High-Level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Easily understandable by Humans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Converted to machine readable format by translators/interpreters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Less dependency on the underlying hardware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Object-Oriented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Objects in real-life modeled as objects in Java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Each object has its own characteristics, behaviours and actions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One object can have dependencies on another object or a set of objects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Platform Independent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Java code runs on any platform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is it different from other programming languages?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is the role of JVM here?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Secure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Secure file system access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Secure network access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Secure sensitive data access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Java is a programming language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Founded by Sun Microsystem in 1991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It is a high-level, object-oriented, platform-independent and secure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