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cf87ab82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13cf87ab82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cf87ab8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13cf87ab8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cf87ab82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13cf87ab82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cf87ab82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13cf87ab82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cf87ab82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13cf87ab82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cf87ab82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13cf87ab82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cf87ab82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13cf87ab82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JVM, JRE, and JDK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Lifecycle of a Java Program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JDK comprises of JRE and development toolkit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JRE is a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software package that holds component required for successful execution of codes 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JVM converts the compiled byte code into OS specific code/instructions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Java Program - Life Cycle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Platform Inclusion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Tools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JDK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JRE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JVM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Java Program - Life Cycle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A Java Program is written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Using source code editors (Eclipse, IntelliJ, notepad, etc..)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Extension is “.java”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The Java Program is compiled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Using Java compiler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Extension is “.class”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The Java Program is executed (“run”)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Using Java runner or a JVM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Java Program - Platform Inclusion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A </a:t>
            </a: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Java Program is written in Windows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The Java Program is compiled in Windows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The (same) Java Program can be executed (“run”) 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83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Windows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83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Unix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83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Linux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83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Mac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Java Program - Tool Inclusion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Java Program Compilation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83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Name of the compiler is “javac”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83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Part of JDK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Java Program Execution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83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Name of the executioner or (“runner”) is “java” or JVM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83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Part of JRE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JDK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Acronym for Java Development Kit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Environment to develop and run java programs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Comprises of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92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Development / Run Tools 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92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JRE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“To develop”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925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</a:rPr>
              <a:t>Compiler, Debugger, Profiler, etc…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“To run” 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92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Java (JVM), Jar, etc…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JRE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Stands for Java Runtime Environment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Can be used to 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92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Run Java Program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92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Running a java program creates a JVM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Combines the following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92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JVM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92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Supporting Libraries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JVM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Stands for Java Virtual Machine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92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It's</a:t>
            </a: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 not a physical machine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92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A </a:t>
            </a: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virtual</a:t>
            </a: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 machine that knows how to </a:t>
            </a: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take in</a:t>
            </a: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 the bytecode and converts to OS specific instructions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92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Windows Machine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9250" lvl="2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That knows how to read and execute Windows specific codes / instructions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JVMs are different for different </a:t>
            </a: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hardware</a:t>
            </a: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 and software platform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JDK, JRE and JVM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351" y="1242150"/>
            <a:ext cx="6018400" cy="323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