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d2f08c9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g13d2f08c9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d2f08c92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13d2f08c92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d2f08c92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13d2f08c92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" name="Google Shape;18;p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oracle.com/in/java/technologies/javase-downloads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First Java program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Download and Install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Hello World Program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Run the program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Download &amp; Install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Download from </a:t>
            </a:r>
            <a:r>
              <a:rPr lang="en" sz="22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here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Create suitable installation directory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Environmental Variables</a:t>
            </a:r>
            <a:endParaRPr sz="2200">
              <a:solidFill>
                <a:srgbClr val="000000"/>
              </a:solidFill>
            </a:endParaRPr>
          </a:p>
          <a:p>
            <a:pPr indent="-3429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JAVA_HOME</a:t>
            </a:r>
            <a:endParaRPr sz="1800">
              <a:solidFill>
                <a:srgbClr val="000000"/>
              </a:solidFill>
            </a:endParaRPr>
          </a:p>
          <a:p>
            <a:pPr indent="-3429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PATH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HelloWorld Program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Class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A class is defined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Access modifier for the class is “</a:t>
            </a: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</a:rPr>
              <a:t>public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”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Method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Main method is define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2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Entry point for a java program is main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2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Indicates that this method can be invoked with an object - “</a:t>
            </a: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</a:rPr>
              <a:t>static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”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2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The syntax is </a:t>
            </a:r>
            <a:r>
              <a:rPr b="1" i="1" lang="en" sz="1600">
                <a:solidFill>
                  <a:schemeClr val="dk1"/>
                </a:solidFill>
                <a:highlight>
                  <a:srgbClr val="FFFFFF"/>
                </a:highlight>
              </a:rPr>
              <a:t>public static void main(String [] </a:t>
            </a:r>
            <a:r>
              <a:rPr b="1" i="1" lang="en" sz="1600">
                <a:solidFill>
                  <a:schemeClr val="dk1"/>
                </a:solidFill>
                <a:highlight>
                  <a:srgbClr val="FFFFFF"/>
                </a:highlight>
              </a:rPr>
              <a:t>args</a:t>
            </a:r>
            <a:r>
              <a:rPr b="1" i="1" lang="en" sz="1600">
                <a:solidFill>
                  <a:schemeClr val="dk1"/>
                </a:solidFill>
                <a:highlight>
                  <a:srgbClr val="FFFFFF"/>
                </a:highlight>
              </a:rPr>
              <a:t>]</a:t>
            </a:r>
            <a:endParaRPr b="1" i="1"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2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The method does not return anything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2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Command line arguments can be passed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Implementation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System.out.println() is used to print output to the console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Run the program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Compile the program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Usage of compiler “javac”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Example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2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“javac HelloWorld.java”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Produces “.class” file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Run the program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</a:rPr>
              <a:t>Usage of interpreter “java”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Downloaded and installed Java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Setting the necessary environmental variables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Wrote the first HelloWorld program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Ran the program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