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2f25d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3d2f25d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2f25d6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d2f25d6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2f25d6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3d2f25d6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2f25d6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3d2f25d6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d2f25d6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3d2f25d6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Keywords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Context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Standard Keywords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Keywords - Literals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Restrictions available for creating a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variable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Certain “names” have special meanings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Keywords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More than 50+ keywords available in java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Keywords - Standard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1254625"/>
            <a:ext cx="7641452" cy="31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Keywords - Literal values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Literals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Const / static values applied for certain data types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Supported Literals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True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Used for boolean data types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False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Used for boolean data types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Null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Used to explicitly initialize “null” values to objects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Incorrect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String native = “India”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Note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“native” is a keyword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String package = “my special gift”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Correct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String nativeCountry = “India”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String giftPackage = “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my special gift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Keywords cannot be used for variable names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Java supports more than 50 + keywords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Keywords available in the form of literals as well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