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e14b14d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e14b14d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e14b14d7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e14b14d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e14b14d7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e14b14d7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e14b14d7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e14b14d7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e14b14d7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e14b14d7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e14b14d7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e14b14d7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eclipse.org/download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Eclipse &amp; Java Project Creation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and Install Eclipse	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Eclipse from “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https://www.eclipse.org/downloads/</a:t>
            </a:r>
            <a:r>
              <a:rPr lang="en"/>
              <a:t>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the installer / exe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Installation wizard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 ‘Eclipse IDE for Java Developers’ for Eclipse Edition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Retain the default Java 11+ VM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Enter a suitable installation folder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 - “C:\Softwares\Eclipse-Java’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ahead with the installation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Eclipse Workspace directory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Launch Eclipse from the desktop shortcut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Eclipse will prompt for a workspace directory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will be directory where the project directories and settings will be stored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 a suitable workspace directory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C:\Eclipse-Java-Workspace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the option ‘Use this as default and do not ask again’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Launch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HelloWorld java project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Launch Eclipse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Close the Welcome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File -&gt; New -&gt; Java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project name, give a value such as “HelloWorld”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Module </a:t>
            </a:r>
            <a:r>
              <a:rPr lang="en"/>
              <a:t>section,</a:t>
            </a:r>
            <a:r>
              <a:rPr lang="en"/>
              <a:t> uncheck ‘Create module-info.java’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Leave the rest of the settings to its default and click Finish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new class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Expand the HelloWorld project and select src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Right click -&gt; New -&gt;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‘New Class name’ dialog, give the name as ‘HelloWorld’ for the class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Ignore the warning ‘The use of default package is discouraged’ and click Finish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Copy the </a:t>
            </a:r>
            <a:r>
              <a:rPr lang="en"/>
              <a:t>following</a:t>
            </a:r>
            <a:r>
              <a:rPr lang="en"/>
              <a:t> code and paste within the body of the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i="1" lang="en"/>
              <a:t>public static void main(String[] args) {		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	System.out.println("Hello World...");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	}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program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Expand the HelloWorld project and expand the src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HelloWorld.java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Right click -&gt; Run As -&gt; Java Application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will run the HelloWorld.java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the output ‘Hello World’ printed in the Console window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download and install Eclipse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set the workspace directory for Eclipse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create a new java project, create a new class in Eclipse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run the class in Eclipse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