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ad5de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ad5de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ad5de1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ad5de1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ad5de1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ead5de1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ad5de1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ad5de1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499ef5c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499ef5c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99ef5c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499ef5c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499ef5c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499ef5c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need would be there to perform mathematical operations on values with different data types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Its common to assign one variable’s value to another variables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Valid Conversion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Conversion of int to long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Invalid Conversion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Conversion of boolean to int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Types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Automatic Type Conversion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Conversion</a:t>
            </a:r>
            <a:endParaRPr sz="1700">
              <a:solidFill>
                <a:schemeClr val="dk1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 conversion that is done automatically by Java</a:t>
            </a:r>
            <a:endParaRPr sz="1700">
              <a:solidFill>
                <a:schemeClr val="dk1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Its implicit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Manual Type Conversion (aka Type Casting)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Casting</a:t>
            </a:r>
            <a:endParaRPr sz="1700">
              <a:solidFill>
                <a:schemeClr val="dk1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Casting is something similar to conversion, but it is not done automatically</a:t>
            </a:r>
            <a:endParaRPr sz="1700">
              <a:solidFill>
                <a:schemeClr val="dk1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Its explicitly done by the programmer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Type Conversion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compatible types are mixed in an assignment, the value of the right side is automatically converted to the type on the left side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It's a form of implicit type conversion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Conversion of an integer to float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2000">
                <a:solidFill>
                  <a:schemeClr val="dk1"/>
                </a:solidFill>
              </a:rPr>
              <a:t>Refer </a:t>
            </a:r>
            <a:r>
              <a:rPr i="1" lang="en" sz="2000">
                <a:solidFill>
                  <a:schemeClr val="dk1"/>
                </a:solidFill>
              </a:rPr>
              <a:t>AutomaticTypeConversion1.java</a:t>
            </a:r>
            <a:endParaRPr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Type Conversion - Rules [1]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Automatic type conversion will happen based on the following conditions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two types are compatible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Refer example </a:t>
            </a:r>
            <a:r>
              <a:rPr i="1" lang="en" sz="1700">
                <a:solidFill>
                  <a:schemeClr val="dk1"/>
                </a:solidFill>
              </a:rPr>
              <a:t>AutomaticTypeConversionIncompatibleTypes.java</a:t>
            </a:r>
            <a:endParaRPr i="1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destination (type on the left side) is greater than the source (expression on the right side)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Here a widening conversion will take place</a:t>
            </a:r>
            <a:endParaRPr sz="1700">
              <a:solidFill>
                <a:schemeClr val="dk1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That is, a small data type value will be widened (in memory) and assigned to a larger data type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Refer example </a:t>
            </a:r>
            <a:r>
              <a:rPr i="1" lang="en" sz="1700">
                <a:solidFill>
                  <a:schemeClr val="dk1"/>
                </a:solidFill>
              </a:rPr>
              <a:t>AutomaticTypeConversionWideningDemo.java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Type Conversion (Casting)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Automatic conversion is applicable only for comptable types and only when widening is possible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Need for narrowing operations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Attempts to assign higher larger value to small data type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Cast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An instruction to the compiler to carry out a conversion operation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Its is a form of an explicit type conversion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Syntax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(type) expression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Type Conversion - Examples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Conversion of double into Integer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outcome of division is a double and that is converted to an integer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Data loss situation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Assignment of long to a short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If the long’s value is </a:t>
            </a:r>
            <a:r>
              <a:rPr lang="en" sz="1600">
                <a:solidFill>
                  <a:schemeClr val="dk1"/>
                </a:solidFill>
              </a:rPr>
              <a:t>accommodatable</a:t>
            </a:r>
            <a:r>
              <a:rPr lang="en" sz="1600">
                <a:solidFill>
                  <a:schemeClr val="dk1"/>
                </a:solidFill>
              </a:rPr>
              <a:t>, then there </a:t>
            </a:r>
            <a:r>
              <a:rPr lang="en" sz="1600">
                <a:solidFill>
                  <a:schemeClr val="dk1"/>
                </a:solidFill>
              </a:rPr>
              <a:t>won't</a:t>
            </a:r>
            <a:r>
              <a:rPr lang="en" sz="1600">
                <a:solidFill>
                  <a:schemeClr val="dk1"/>
                </a:solidFill>
              </a:rPr>
              <a:t> be data loss, else there will be data loss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Assignment of byte into a character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ASCII value of character will be taken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Refer </a:t>
            </a:r>
            <a:r>
              <a:rPr i="1" lang="en" sz="1600">
                <a:solidFill>
                  <a:schemeClr val="dk1"/>
                </a:solidFill>
              </a:rPr>
              <a:t>ManualTypeConversionDemo1.java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need for conversion of type casting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types of conversion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Understanding the nature of automatic type conversion and its applicable rules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Explicitly performing manual type conversion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