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98d3a5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498d3a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498d3a5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498d3a5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498d3a5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498d3a5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498d3a5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498d3a5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498d3a5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498d3a5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96a12d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96a12d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96a12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e96a12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Java lets you to add a remark into the source file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Aka “comment”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describe the purpose of the program or the purpose of the method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Consequences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contents of comment is ignored by the java compiler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Comments don't have any effect on the execution of the program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Single line comment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600">
                <a:solidFill>
                  <a:schemeClr val="dk1"/>
                </a:solidFill>
              </a:rPr>
              <a:t>Multi line comment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Documentation Comment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Comment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single line comment starts with “//” and ends on the same line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Aka “line comments”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Syntax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// Comment text appears here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Refer </a:t>
            </a:r>
            <a:r>
              <a:rPr i="1" lang="en" sz="2000">
                <a:solidFill>
                  <a:schemeClr val="dk1"/>
                </a:solidFill>
              </a:rPr>
              <a:t>SingleLineCommentDemo.java</a:t>
            </a:r>
            <a:endParaRPr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</a:t>
            </a:r>
            <a:r>
              <a:rPr lang="en"/>
              <a:t>line Comment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 multi line comment can go on for several lines long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Syntax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/* 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*	Comment line 1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*	Comment line 2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*/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Aka Block Comments</a:t>
            </a:r>
            <a:endParaRPr sz="19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Refer </a:t>
            </a:r>
            <a:r>
              <a:rPr i="1" lang="en" sz="2000">
                <a:solidFill>
                  <a:schemeClr val="dk1"/>
                </a:solidFill>
              </a:rPr>
              <a:t>MultiLineCommentDemo.java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 Comment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Stands for java-documentation comment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Possible to embed documentation information within the source code itself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Different from single-line and multi-line comment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Can be used by tools to produce HTML reports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Syntax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/** 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* </a:t>
            </a:r>
            <a:r>
              <a:rPr lang="en" sz="2000">
                <a:solidFill>
                  <a:schemeClr val="dk1"/>
                </a:solidFill>
              </a:rPr>
              <a:t>Comment 1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* Comment 2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*/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 Tool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Command line tool available in JDK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Usage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“javadoc &lt;src_path&gt; -d &lt;doc_output_path&gt;”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“</a:t>
            </a:r>
            <a:r>
              <a:rPr i="1" lang="en" sz="1800">
                <a:solidFill>
                  <a:schemeClr val="dk1"/>
                </a:solidFill>
              </a:rPr>
              <a:t>javadoc src -d doc</a:t>
            </a:r>
            <a:r>
              <a:rPr lang="en" sz="1800">
                <a:solidFill>
                  <a:schemeClr val="dk1"/>
                </a:solidFill>
              </a:rPr>
              <a:t>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src_path - Represents the directory containing java source files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doc_out_path - The output directory for producing the HTML version of the java files containing documentation comments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Usage of comments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different types of comments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Usage of javadoc tool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