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97cd8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497cd8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02af9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02af9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02af94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02af94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97cd8a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97cd8a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97cd8a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497cd8a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02af94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02af94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b16fe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eb16fe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02af94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e02af94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Need for a program to get inputs from the user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Standard input device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Keyboard / Keypad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Represented through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i="1" lang="en" sz="1900">
                <a:solidFill>
                  <a:schemeClr val="dk1"/>
                </a:solidFill>
              </a:rPr>
              <a:t>System.in</a:t>
            </a:r>
            <a:endParaRPr b="1"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need to receive data from the default input device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need to convert data to the appropriate formats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Scanner class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Helper class available to connect to the keyboard device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Can be used to receive and convert inputs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Helper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Scanner input = new Scanner(System.in);</a:t>
            </a:r>
            <a:endParaRPr i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 a Scanner object that can scan for input from the keyboard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class java.util.Scanner needs to be imported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portion on the left declares an object of type Scanner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portion that is to the right is to create a new Scanner object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Scanner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- Read Methods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075"/>
            <a:ext cx="847032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Reading input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Program to read input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Make use of Scanner object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Make use of the next() methods to read an input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Print the value to the console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Example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ScannerDemo1.java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Avoiding Read Errors [1]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Possible that user can provide incorrect inputs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in program crash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Scenario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Steps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Program expects an integer to be entered by the user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User inputs a string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Program crashes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Refer </a:t>
            </a:r>
            <a:r>
              <a:rPr i="1" lang="en" sz="1800">
                <a:solidFill>
                  <a:schemeClr val="dk1"/>
                </a:solidFill>
              </a:rPr>
              <a:t>ScannerReadErrorDemoV1.java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Avoiding Read Errors [2]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 avoid errors, check if the input type is correct and then accept it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Make use of hasYYY() methods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Examples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hasNextInt()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hasNextBoolean()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Refer </a:t>
            </a:r>
            <a:r>
              <a:rPr i="1" lang="en" sz="2000">
                <a:solidFill>
                  <a:schemeClr val="dk1"/>
                </a:solidFill>
              </a:rPr>
              <a:t>ScannerReadErrorDemov2.java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Usage of Scanner object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Read methods available in Scanner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read inputs from the user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avoid user input errors by providing condition check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