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422a2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422a2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1a917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1a917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78c3d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478c3d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78c3d3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78c3d3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78c3d3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78c3d3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78c3d3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78c3d3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78c3d3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78c3d3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project contains source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need to </a:t>
            </a:r>
            <a:r>
              <a:rPr lang="en" sz="1700"/>
              <a:t>protect</a:t>
            </a:r>
            <a:r>
              <a:rPr lang="en" sz="1700"/>
              <a:t> source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Offers a repository for storing files / projects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Historical information of files / projects preserved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file changes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every file changes, the following will be tracked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Who made the changes?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When the changes was made?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was the purpose?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team environment where many developers want to contribute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security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better manage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Mechanism to provide on parallel projects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Centralized Version Control System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Perforce, SVN, Clearcase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De-centralized Version Control System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Git, BitBucket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Version Control System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Contributors connect to a central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Real intelligence lies in the central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Works for small teams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Single point of failure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Space constraints / issues</a:t>
            </a:r>
            <a:endParaRPr sz="2200"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95" y="1206050"/>
            <a:ext cx="3765205" cy="3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De-c</a:t>
            </a:r>
            <a:r>
              <a:rPr lang="en"/>
              <a:t>entralized Version Control System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Works on the concept of </a:t>
            </a:r>
            <a:r>
              <a:rPr lang="en" sz="2200"/>
              <a:t>decentralization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 copy of VCS will belong to every developer machine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Advantages</a:t>
            </a:r>
            <a:endParaRPr sz="2200"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No single point of failure</a:t>
            </a:r>
            <a:endParaRPr sz="2200"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Operations are faster</a:t>
            </a:r>
            <a:endParaRPr sz="2200"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Possible to have larger teams</a:t>
            </a:r>
            <a:endParaRPr sz="2200"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72" y="1152475"/>
            <a:ext cx="42987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Terminologies in version Control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Benefits of Version Control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Types of Version Control System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