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fbf179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fbf179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bf1790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bf1790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fbf1790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fbf1790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bf1790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bf1790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fbf1790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fbf1790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- Part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</a:t>
            </a:r>
            <a:r>
              <a:rPr lang="en"/>
              <a:t> Eclipse Workspace and Eclipse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multiple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projects from other workspaces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Workspace &amp; Eclipse Projects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Eclipse Workspace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Container for all Eclipse Projects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Java-FSD-Workspace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HelloWorld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DataTypes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Comments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another workspace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Creation of a new workspace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File -&gt; Switch, a new / different workspace can be created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Launch another copy of Eclipse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Specify</a:t>
            </a:r>
            <a:r>
              <a:rPr lang="en" sz="1800"/>
              <a:t> a different workspace location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DS-MI-Workspace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DS1-Project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MI1-Project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Workspace - Reasons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Reasons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Grouping of projects in respective workspaces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Example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Java-FSD-Workspace - to group all Java-FSD projects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DS-MI-Workspace - to group DS &amp; MI projects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Eclipse Workspace Directory corruption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Sometimes happens with software upgrade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Differentiate work and personal/hobby projects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Custom User Requirements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Example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</a:t>
            </a:r>
            <a:r>
              <a:rPr lang="en" sz="1600"/>
              <a:t>java</a:t>
            </a:r>
            <a:r>
              <a:rPr lang="en" sz="1600"/>
              <a:t> projects to be part of ‘All-Java-Projects-Workspace’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how to set up new Eclipse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use of File -&gt; Import project to import multiple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reasons for setting up multiple workspaces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technical relationship between Workspace &amp;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