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b2a5c2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b2a5c2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fb0f1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fb0f1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ffb0f14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ffb0f14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b2a5c2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b2a5c2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b2a5c2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b2a5c2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b2a5c2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b2a5c2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b2a5c2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b2a5c2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Part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-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git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repository to upload files and folders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Distributed version control system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Has the following capabilities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Track file changes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How many file versions are available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Historical information about a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Distribution of changes to developers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Concepts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Repository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Storage for project’s source file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Commit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Persisting</a:t>
            </a:r>
            <a:r>
              <a:rPr lang="en" sz="1700"/>
              <a:t> file and folder changes to a </a:t>
            </a:r>
            <a:r>
              <a:rPr lang="en" sz="1700"/>
              <a:t>repository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Account Creation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Visit the following URL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Signup to create an account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Validate the account creation through email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 to “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en" sz="1500"/>
              <a:t>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Click ‘Create Repository’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Repository page, supply the following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Repository Name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My-first-repository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Choose Private repository option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Leave the rest of the settings as-in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Click ‘Create Repository’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files and folders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 to the repository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Click Add files and then choose Upload files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 a drag and drop of the files and folders to upload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the upload is done, come down to the bottom and click ‘Commit Changes’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</a:t>
            </a:r>
            <a:r>
              <a:rPr lang="en" sz="1500"/>
              <a:t> ensures that the files and folders are uploaded successfully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git account and git repository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Commited changes (files and folders) to git repository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