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005428-692A-4314-8EF0-D9C7A54835FE}">
  <a:tblStyle styleId="{82005428-692A-4314-8EF0-D9C7A54835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0eaee1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e0eaee1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e0eaee1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e0eaee1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dfc6bc0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dfc6bc0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fc6bc0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dfc6bc0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dfc6bc0f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dfc6bc0f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dfc6bc0f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dfc6bc0f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fc6bc0f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dfc6bc0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dfc6bc0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dfc6bc0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dfc6bc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dfc6bc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e0eaee1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e0eaee1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dfc6bc0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dfc6bc0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dfc6bc0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dfc6bc0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e0eaee1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e0eaee1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0eaee16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e0eaee16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e0eaee1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e0eaee1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fbc4c6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2fbc4c6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“if-else” - Statement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 - </a:t>
            </a:r>
            <a:r>
              <a:rPr lang="en"/>
              <a:t>Building blocks of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Declaration Statement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Assignment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statements end with a semicolon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to have Empty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 to </a:t>
            </a:r>
            <a:r>
              <a:rPr i="1" lang="en"/>
              <a:t>StatementsDemo.java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“if-else” - Code Block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series of statements surrounded by curly braces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Aka compound statement (or) simply block (or) “code block”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Curly Braces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 } - Needed if there is more than 1 statement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if there is 1 statement, programmers find it convenient to add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part of “if-else”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be used outside “if-else”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 BlockOfCodeDemo.java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Variations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If Statement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If-Else Statement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Nested If-Else Statement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If Else If - Else If - Else If - Else .. Statements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</a:t>
            </a:r>
            <a:r>
              <a:rPr lang="en"/>
              <a:t> - If Statement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If (condition)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Statements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- If-Else Statement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(condition) {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Statements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else {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Statements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- Else is optional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- Nested If Else Block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Syntax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 sz="1964"/>
              <a:t>If (condition-1) {</a:t>
            </a:r>
            <a:endParaRPr b="1" sz="196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64"/>
              <a:t>		If (condition-2) {</a:t>
            </a:r>
            <a:endParaRPr b="1" sz="196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64"/>
              <a:t>		} else{</a:t>
            </a:r>
            <a:endParaRPr b="1" sz="196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64"/>
              <a:t>		}</a:t>
            </a:r>
            <a:endParaRPr b="1" sz="196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64"/>
              <a:t>	} else {</a:t>
            </a:r>
            <a:endParaRPr b="1" sz="196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64"/>
              <a:t>		If (condition-3) {</a:t>
            </a:r>
            <a:endParaRPr b="1" sz="196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64"/>
              <a:t>		}else{</a:t>
            </a:r>
            <a:endParaRPr b="1" sz="196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64"/>
              <a:t>		}</a:t>
            </a:r>
            <a:endParaRPr b="1" sz="196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64"/>
              <a:t>	}</a:t>
            </a:r>
            <a:endParaRPr b="1" sz="2820"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Refer </a:t>
            </a:r>
            <a:r>
              <a:rPr i="1" lang="en"/>
              <a:t>NestedIfElseDayPlannerDemo</a:t>
            </a:r>
            <a:r>
              <a:rPr i="1" lang="en"/>
              <a:t>.java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- If Else if - Else if - Else If - Else Block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If (condition1)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 else if (condition2 )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 else if (condition 3)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 …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</a:t>
            </a:r>
            <a:r>
              <a:rPr lang="en"/>
              <a:t>else {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- Refer </a:t>
            </a:r>
            <a:r>
              <a:rPr i="1" lang="en"/>
              <a:t>IfElseIfElseIfMovieRecommenderDemo</a:t>
            </a:r>
            <a:r>
              <a:rPr i="1" lang="en"/>
              <a:t>.java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Contextual</a:t>
            </a:r>
            <a:r>
              <a:rPr lang="en"/>
              <a:t> usage of If-Else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elements contained in “If-Else”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Block, Statements, Expression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different variations and </a:t>
            </a:r>
            <a:r>
              <a:rPr lang="en"/>
              <a:t>their</a:t>
            </a:r>
            <a:r>
              <a:rPr lang="en"/>
              <a:t> usages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Else - a form of Control statements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need to execute program based on conditions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 be used to route program to different execution paths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Provides support for dynamic execution flow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Example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Refer </a:t>
            </a:r>
            <a:r>
              <a:rPr i="1" lang="en" sz="1800"/>
              <a:t>Serial</a:t>
            </a:r>
            <a:r>
              <a:rPr i="1" lang="en" sz="1800"/>
              <a:t>ExecutionFlow.java</a:t>
            </a:r>
            <a:r>
              <a:rPr lang="en" sz="1800"/>
              <a:t> and </a:t>
            </a:r>
            <a:r>
              <a:rPr i="1" lang="en" sz="1800"/>
              <a:t>ConditionalExecutionFlow.java</a:t>
            </a:r>
            <a:endParaRPr i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Statements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Conditional Statements / Selection Statements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If-Else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Switch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Iteration Statements / Loop Statements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 While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Jump Statements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Break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Continue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Return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</a:t>
            </a:r>
            <a:r>
              <a:rPr i="1" lang="en"/>
              <a:t>condition</a:t>
            </a:r>
            <a:r>
              <a:rPr lang="en"/>
              <a:t>)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Statement-1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Statement-2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else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Statement-3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Statement-4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“if-else”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&amp; Else - Keywords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Block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“if-else” - KEYWORDS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&amp; Else - Keywords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Reserved words in Java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Usage in the code has a “specific” purpose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To support conditional statement for “if-else”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“if-else” - CONDITIONS [1]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Defining conditions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Usage of boolean data type to represent condition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Option 1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Through a direct boolean value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Example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 </a:t>
            </a:r>
            <a:r>
              <a:rPr i="1" lang="en" sz="1800"/>
              <a:t>ConditionsDemoSimple</a:t>
            </a:r>
            <a:r>
              <a:rPr i="1" lang="en" sz="1800"/>
              <a:t>.java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“if-else” - CONDITIONS [2]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59300" y="1076275"/>
            <a:ext cx="45981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Option 2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Through a simple expression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Usually by making use of the relational operators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Refer </a:t>
            </a:r>
            <a:r>
              <a:rPr i="1" lang="en" sz="2000"/>
              <a:t>ConditionsDemoRelationalOperators.java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4947200" y="1228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{82005428-692A-4314-8EF0-D9C7A54835FE}</a:tableStyleId>
              </a:tblPr>
              <a:tblGrid>
                <a:gridCol w="1022425"/>
                <a:gridCol w="3015075"/>
              </a:tblGrid>
              <a:tr h="4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Purpose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 or Equal 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or equal 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“if-else” - CONDITIONS [3]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59300" y="1076275"/>
            <a:ext cx="45981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Option 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Through a complex expression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Cascading multiple relational operators &amp; logical operators other operator types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Refer </a:t>
            </a:r>
            <a:r>
              <a:rPr i="1" lang="en" sz="1800"/>
              <a:t>ConditionsDemoComplex.java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4947200" y="1457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{82005428-692A-4314-8EF0-D9C7A54835FE}</a:tableStyleId>
              </a:tblPr>
              <a:tblGrid>
                <a:gridCol w="1022425"/>
                <a:gridCol w="3015075"/>
              </a:tblGrid>
              <a:tr h="60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Purpose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Logical AND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Return true if both expressions are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Logical OR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Returns true if either of the expression is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Logical NOT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Return true if the expression is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