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fbf1790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fbf1790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300941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300941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errors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#1 : Use of ‘=’ operator in ‘If’ Condition </a:t>
            </a:r>
            <a:r>
              <a:rPr lang="en"/>
              <a:t>statement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</a:t>
            </a:r>
            <a:r>
              <a:rPr i="1" lang="en" sz="2300"/>
              <a:t>IfElseErrorChecker2.java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‘if else’ code where condition is not correct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</a:t>
            </a:r>
            <a:r>
              <a:rPr lang="en" sz="2300"/>
              <a:t>assignment</a:t>
            </a:r>
            <a:r>
              <a:rPr lang="en" sz="2300"/>
              <a:t> is being done instead of condition check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Results in compile time error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To use == operator instead of = in the condition check in ‘if’ statement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Case #2</a:t>
            </a:r>
            <a:r>
              <a:rPr lang="en"/>
              <a:t> : Need for {} in the ‘if else’ condition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Refer IfElseErrorChecker3.java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‘i</a:t>
            </a:r>
            <a:r>
              <a:rPr lang="en" sz="2300"/>
              <a:t>f else’ code where multiple </a:t>
            </a:r>
            <a:r>
              <a:rPr lang="en" sz="2300"/>
              <a:t>statements</a:t>
            </a:r>
            <a:r>
              <a:rPr lang="en" sz="2300"/>
              <a:t> are there in ‘if’ section or ‘else’ section of the code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Results in compile time error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Solution : Use {} curly braces around the statements, to mark it as a block of code 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