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df1a687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df1a687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495a1c1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495a1c1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495a1c1c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495a1c1c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495a1c1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495a1c1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495a1c1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495a1c1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f1a687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f1a687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95a1c1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495a1c1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 of Switch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structure/syntax of “switch”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</a:t>
            </a:r>
            <a:r>
              <a:rPr lang="en"/>
              <a:t> of default section in “switch”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Inclusion / Exclusion of break statement and its consequences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Part of Control Statements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Provides another way to control execution to different parts of code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Usage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Commonly used to test a single variable against a series of constants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Offers a better alternative when there is a large series of if-else-if statements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Note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Whatever is possible through switch, the same can be achieved through if-nested if statements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switch (</a:t>
            </a:r>
            <a:r>
              <a:rPr i="1" lang="en" sz="1400">
                <a:solidFill>
                  <a:schemeClr val="dk1"/>
                </a:solidFill>
              </a:rPr>
              <a:t>expression</a:t>
            </a:r>
            <a:r>
              <a:rPr lang="en" sz="1400">
                <a:solidFill>
                  <a:schemeClr val="dk1"/>
                </a:solidFill>
              </a:rPr>
              <a:t>) {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case </a:t>
            </a:r>
            <a:r>
              <a:rPr i="1" lang="en" sz="1400">
                <a:solidFill>
                  <a:schemeClr val="dk1"/>
                </a:solidFill>
              </a:rPr>
              <a:t>constant-value1 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// statements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break;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case </a:t>
            </a:r>
            <a:r>
              <a:rPr i="1" lang="en" sz="1400">
                <a:solidFill>
                  <a:schemeClr val="dk1"/>
                </a:solidFill>
              </a:rPr>
              <a:t>constant-value-2</a:t>
            </a:r>
            <a:r>
              <a:rPr lang="en" sz="1400">
                <a:solidFill>
                  <a:schemeClr val="dk1"/>
                </a:solidFill>
              </a:rPr>
              <a:t> :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// statements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break;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…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default :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// statements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switch [1]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Keywords - switch, case, break, default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Switch Expression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Case Section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Case Constant / Case Expression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Default case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switch [2]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switch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keyword is by an expression enclosed in parentheses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Expression can be dynamic value or a constant value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case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keyword is followed by an expression and a colon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Expression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Must be a constant expression of type string, char, etc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Should match with the data type of the expression in switch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switch [3]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break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It is optional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Terminates a switch statement at the end of each case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default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It is optional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default action associated when no condition matches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“switch” statement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value of the expression is compared with the case statements.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If a match is found, then the corresponding statements in the case will be executed.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If none of the case matches, then the ‘default’ is executed.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Note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 type of the expression and the constant-value must match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Each value in the case must be unique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Duplicate case values are not allowed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Refer </a:t>
            </a:r>
            <a:r>
              <a:rPr i="1" lang="en" sz="1700">
                <a:solidFill>
                  <a:schemeClr val="dk1"/>
                </a:solidFill>
              </a:rPr>
              <a:t>SwitchFoodMenuDemo.java</a:t>
            </a:r>
            <a:endParaRPr i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section usage in “switch”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200">
                <a:solidFill>
                  <a:schemeClr val="dk1"/>
                </a:solidFill>
              </a:rPr>
              <a:t>Default section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Will be executed when the input is not matching with any of the case constants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Default section is optional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Refer </a:t>
            </a:r>
            <a:r>
              <a:rPr i="1" lang="en" sz="1800">
                <a:solidFill>
                  <a:schemeClr val="dk1"/>
                </a:solidFill>
              </a:rPr>
              <a:t>SwitchFoodMenuWithDefaultDemo.java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 usage in “switch”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Inclusion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It is used to terminate the sequence of execution from switch.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execution then moves to the first line that follows after switch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Exclusion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What happens?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Refer </a:t>
            </a:r>
            <a:r>
              <a:rPr i="1" lang="en" sz="1600">
                <a:solidFill>
                  <a:schemeClr val="dk1"/>
                </a:solidFill>
              </a:rPr>
              <a:t>SwitchFoodMenuBreakStatementExcludedDemo.java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It is wrong?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Not Always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Example - Refer </a:t>
            </a:r>
            <a:r>
              <a:rPr i="1" lang="en" sz="1600">
                <a:solidFill>
                  <a:schemeClr val="dk1"/>
                </a:solidFill>
              </a:rPr>
              <a:t>SwitchBreakStatementExcludedCorrectDemo.java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