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00801a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00801a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00bf79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00bf79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00bf795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00bf795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00bf795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00bf795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00a70c4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00a70c4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Common form of looping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While loop can be used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Predetermined</a:t>
            </a:r>
            <a:r>
              <a:rPr lang="en" sz="2100"/>
              <a:t> number of iterations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Example - Sending communication to all employees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Unpredictable number of iterations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Number of iterations is going to be decided at runtime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while (expression) {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		Statement-1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		Statement-2</a:t>
            </a:r>
            <a:endParaRPr sz="2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}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Note</a:t>
            </a:r>
            <a:endParaRPr sz="2200"/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Condition is followed by the body of the loop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while loop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Condition statement will be executed first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Steps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Execute the condition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Execute statements if the condition is true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Evaluates the condition again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…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Exit from the loop, if the condition is false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Body of the loop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Contains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Program Logic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Statements that can alter condition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Pre-determined iterations usage</a:t>
            </a:r>
            <a:endParaRPr sz="24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Refer </a:t>
            </a:r>
            <a:r>
              <a:rPr i="1" lang="en" sz="2100">
                <a:solidFill>
                  <a:schemeClr val="dk1"/>
                </a:solidFill>
              </a:rPr>
              <a:t>WhileLoopPreDeterminedIterationsDemo.java</a:t>
            </a:r>
            <a:endParaRPr i="1" sz="21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Unpredictable</a:t>
            </a:r>
            <a:r>
              <a:rPr lang="en" sz="2400">
                <a:solidFill>
                  <a:schemeClr val="dk1"/>
                </a:solidFill>
              </a:rPr>
              <a:t> number of iterations</a:t>
            </a:r>
            <a:endParaRPr sz="24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Refer </a:t>
            </a:r>
            <a:r>
              <a:rPr i="1" lang="en" sz="2100">
                <a:solidFill>
                  <a:schemeClr val="dk1"/>
                </a:solidFill>
              </a:rPr>
              <a:t>WhileLoopUnPredictableIterationsDemo.java</a:t>
            </a:r>
            <a:endParaRPr i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Usage of while loop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Working of the while loop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Examples for </a:t>
            </a:r>
            <a:r>
              <a:rPr lang="en" sz="2300"/>
              <a:t>predetermined</a:t>
            </a:r>
            <a:r>
              <a:rPr lang="en" sz="2300"/>
              <a:t> number of iterations and unpredictable number of iterations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