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00801a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00801a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00bf79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00bf79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00bf795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00bf795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00bf795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00bf795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00a70c4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00a70c4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Mechanism to create a counter controlled loop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Convenient</a:t>
            </a:r>
            <a:r>
              <a:rPr lang="en" sz="2100"/>
              <a:t> loop for </a:t>
            </a:r>
            <a:r>
              <a:rPr lang="en" sz="2100"/>
              <a:t>predetermined</a:t>
            </a:r>
            <a:r>
              <a:rPr lang="en" sz="2100"/>
              <a:t> number of iterations usage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Usage of for-loop	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Define a starting value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Test condition that controls loop’s body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Expression that can change conditions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 (Initialization </a:t>
            </a:r>
            <a:r>
              <a:rPr b="1" lang="en">
                <a:solidFill>
                  <a:srgbClr val="FF00FF"/>
                </a:solidFill>
              </a:rPr>
              <a:t>;</a:t>
            </a:r>
            <a:r>
              <a:rPr b="1" lang="en"/>
              <a:t> Condition Testing </a:t>
            </a:r>
            <a:r>
              <a:rPr b="1" lang="en">
                <a:solidFill>
                  <a:srgbClr val="FF00FF"/>
                </a:solidFill>
              </a:rPr>
              <a:t>;</a:t>
            </a:r>
            <a:r>
              <a:rPr lang="en">
                <a:solidFill>
                  <a:srgbClr val="FF00FF"/>
                </a:solidFill>
              </a:rPr>
              <a:t> </a:t>
            </a:r>
            <a:r>
              <a:rPr b="1" lang="en"/>
              <a:t>Update Condition ) 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	Statement-1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	Statement-2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}</a:t>
            </a:r>
            <a:endParaRPr b="1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Note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Usage of </a:t>
            </a:r>
            <a:r>
              <a:rPr b="1" lang="en" sz="2000"/>
              <a:t>2 semi-colons </a:t>
            </a:r>
            <a:r>
              <a:rPr lang="en" sz="2000"/>
              <a:t>and </a:t>
            </a:r>
            <a:r>
              <a:rPr b="1" lang="en" sz="2000"/>
              <a:t>not 3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for loop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Initialization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Executed before loop begins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Testing Conditions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Body of the loop executed when condition returns true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Loop stops executing when the conditions returns false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Update Condition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Executed after time after the body of the loop completes execution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 update the counter variable(s)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Refer example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ForLoopDemo1.java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Working of for-loops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Different segments in for-loop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Wrote an example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