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00801ac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00801ac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009759c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009759c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2feaf9b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2feaf9b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STATEMENT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50425" y="928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form of jump statement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Usage of continue statement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Processing a collection of data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Skip processing certain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Continue translates to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Continue with the “next iteration”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“Skip current iteration and continue with the next iteration”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Refer example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1900">
                <a:solidFill>
                  <a:schemeClr val="dk1"/>
                </a:solidFill>
              </a:rPr>
              <a:t>ContinueStatementUsageV1.java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ContinueStatementUsageV2.java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Usage of continue statement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Illustration of continue with examples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