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6efd500c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36efd500c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3fbf17909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3fbf1790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400434c5e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400434c5e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4300941c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4300941c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400434c5e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400434c5e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400434c5e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400434c5e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36ef517d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36ef517d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6ef517d2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36ef517d2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6efd500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36efd500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Spot the errors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#10</a:t>
            </a:r>
            <a:endParaRPr/>
          </a:p>
        </p:txBody>
      </p:sp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Refer </a:t>
            </a:r>
            <a:r>
              <a:rPr lang="en" sz="2200"/>
              <a:t>SwitchCaseExample3</a:t>
            </a:r>
            <a:r>
              <a:rPr lang="en" sz="2200"/>
              <a:t>.java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Outcome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Program compiles fine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Program functionally incorrect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For </a:t>
            </a:r>
            <a:r>
              <a:rPr lang="en" sz="1800"/>
              <a:t>value</a:t>
            </a:r>
            <a:r>
              <a:rPr lang="en" sz="1800"/>
              <a:t> “BTech”, </a:t>
            </a:r>
            <a:r>
              <a:rPr lang="en" sz="1800"/>
              <a:t>both</a:t>
            </a:r>
            <a:r>
              <a:rPr lang="en" sz="1800"/>
              <a:t> “BTech” and “ME” will be considered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#1 : Semicolon at end of For loop statement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Refer </a:t>
            </a:r>
            <a:r>
              <a:rPr i="1" lang="en" sz="2300"/>
              <a:t>ForLoopErrorExample1.java</a:t>
            </a:r>
            <a:endParaRPr i="1"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i="1" lang="en" sz="2300"/>
              <a:t>for </a:t>
            </a:r>
            <a:r>
              <a:rPr lang="en" sz="2300"/>
              <a:t>loop </a:t>
            </a:r>
            <a:r>
              <a:rPr lang="en" sz="2300"/>
              <a:t>statement</a:t>
            </a:r>
            <a:r>
              <a:rPr lang="en" sz="2300"/>
              <a:t> wrongly has semicolon </a:t>
            </a:r>
            <a:r>
              <a:rPr b="1" lang="en" sz="2300"/>
              <a:t>; </a:t>
            </a:r>
            <a:r>
              <a:rPr lang="en" sz="2300"/>
              <a:t>at the end of the line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Results in compile time error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Solution : s</a:t>
            </a:r>
            <a:r>
              <a:rPr lang="en" sz="2300"/>
              <a:t>emicolon </a:t>
            </a:r>
            <a:r>
              <a:rPr b="1" lang="en" sz="2300"/>
              <a:t>;</a:t>
            </a:r>
            <a:r>
              <a:rPr lang="en" sz="2300"/>
              <a:t> should not be added at the end of the </a:t>
            </a:r>
            <a:r>
              <a:rPr i="1" lang="en" sz="2300"/>
              <a:t>for </a:t>
            </a:r>
            <a:r>
              <a:rPr lang="en" sz="2300"/>
              <a:t>loop statement</a:t>
            </a:r>
            <a:endParaRPr sz="2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#2 : Wrong entry condition in the For loop statement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Refer </a:t>
            </a:r>
            <a:r>
              <a:rPr i="1" lang="en" sz="2300"/>
              <a:t>ForLoopErrorExample2.java</a:t>
            </a:r>
            <a:endParaRPr i="1"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The condition that checks and allows entry into the block of code within the </a:t>
            </a:r>
            <a:r>
              <a:rPr i="1" lang="en" sz="2300"/>
              <a:t>f</a:t>
            </a:r>
            <a:r>
              <a:rPr i="1" lang="en" sz="2300"/>
              <a:t>or </a:t>
            </a:r>
            <a:r>
              <a:rPr lang="en" sz="2300"/>
              <a:t>loop, always fails.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Result : </a:t>
            </a:r>
            <a:r>
              <a:rPr lang="en" sz="2300"/>
              <a:t>code within </a:t>
            </a:r>
            <a:r>
              <a:rPr i="1" lang="en" sz="2300"/>
              <a:t>for </a:t>
            </a:r>
            <a:r>
              <a:rPr lang="en" sz="2300"/>
              <a:t>loop never gets executed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Solution : add proper entry </a:t>
            </a:r>
            <a:r>
              <a:rPr lang="en" sz="2300"/>
              <a:t>condition to correctly check and allow required number of executions of the code within </a:t>
            </a:r>
            <a:r>
              <a:rPr i="1" lang="en" sz="2300"/>
              <a:t>for </a:t>
            </a:r>
            <a:r>
              <a:rPr lang="en" sz="2300"/>
              <a:t>loop</a:t>
            </a:r>
            <a:endParaRPr sz="2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Case #4</a:t>
            </a:r>
            <a:r>
              <a:rPr lang="en"/>
              <a:t> : Infinite execution of code inside While Loop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Refer </a:t>
            </a:r>
            <a:r>
              <a:rPr i="1" lang="en" sz="2300"/>
              <a:t>WhileLoopErrorExample1</a:t>
            </a:r>
            <a:r>
              <a:rPr lang="en" sz="2300"/>
              <a:t>.java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Condition checked in while loop always passes and there is no stop/exit criteria added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Results in infinite </a:t>
            </a:r>
            <a:r>
              <a:rPr lang="en" sz="2300"/>
              <a:t>execution</a:t>
            </a:r>
            <a:r>
              <a:rPr lang="en" sz="2300"/>
              <a:t> of code within the while loop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Solution : Use </a:t>
            </a:r>
            <a:r>
              <a:rPr lang="en" sz="2300"/>
              <a:t>appropriate</a:t>
            </a:r>
            <a:r>
              <a:rPr lang="en" sz="2300"/>
              <a:t> stop/exit conditions to stop execution of code after the criteria is met</a:t>
            </a:r>
            <a:endParaRPr sz="23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Case #5 : </a:t>
            </a:r>
            <a:r>
              <a:rPr lang="en"/>
              <a:t>Wrong</a:t>
            </a:r>
            <a:r>
              <a:rPr lang="en"/>
              <a:t> entry condition - While Loop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Refer </a:t>
            </a:r>
            <a:r>
              <a:rPr i="1" lang="en" sz="2300"/>
              <a:t>WhileLoopErrorExample2.java</a:t>
            </a:r>
            <a:endParaRPr i="1"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The condition that checks and allows entry into the block of code within the </a:t>
            </a:r>
            <a:r>
              <a:rPr i="1" lang="en" sz="2300"/>
              <a:t>while </a:t>
            </a:r>
            <a:r>
              <a:rPr lang="en" sz="2300"/>
              <a:t>loop, always fails.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Result : code within </a:t>
            </a:r>
            <a:r>
              <a:rPr i="1" lang="en" sz="2300"/>
              <a:t>while </a:t>
            </a:r>
            <a:r>
              <a:rPr lang="en" sz="2300"/>
              <a:t>loop never gets executed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Solution : add proper entry condition to correctly check and allow required number of executions of the code within </a:t>
            </a:r>
            <a:r>
              <a:rPr i="1" lang="en" sz="2300"/>
              <a:t>while </a:t>
            </a:r>
            <a:r>
              <a:rPr lang="en" sz="2300"/>
              <a:t>loop</a:t>
            </a:r>
            <a:endParaRPr sz="23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132650"/>
            <a:ext cx="8520600" cy="8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Case #6 : Wrong syntax in the </a:t>
            </a:r>
            <a:r>
              <a:rPr i="1" lang="en"/>
              <a:t>w</a:t>
            </a:r>
            <a:r>
              <a:rPr i="1" lang="en"/>
              <a:t>hile </a:t>
            </a:r>
            <a:r>
              <a:rPr lang="en"/>
              <a:t>part of </a:t>
            </a:r>
            <a:r>
              <a:rPr i="1" lang="en"/>
              <a:t>Do-While</a:t>
            </a:r>
            <a:r>
              <a:rPr lang="en"/>
              <a:t> Loop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Refer Do</a:t>
            </a:r>
            <a:r>
              <a:rPr i="1" lang="en" sz="2300"/>
              <a:t>WhileLoopErrorExample1</a:t>
            </a:r>
            <a:r>
              <a:rPr i="1" lang="en" sz="2300"/>
              <a:t>.java</a:t>
            </a:r>
            <a:endParaRPr i="1"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The </a:t>
            </a:r>
            <a:r>
              <a:rPr i="1" lang="en" sz="2300"/>
              <a:t>while </a:t>
            </a:r>
            <a:r>
              <a:rPr lang="en" sz="2300"/>
              <a:t>section has a block of code enclosed within {} which is incorrect. The </a:t>
            </a:r>
            <a:r>
              <a:rPr i="1" lang="en" sz="2300"/>
              <a:t>while </a:t>
            </a:r>
            <a:r>
              <a:rPr lang="en" sz="2300"/>
              <a:t>section should end with the condition check and no statements within </a:t>
            </a:r>
            <a:endParaRPr i="1"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Technically its correct, but functionally its wrong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Solution : Remove the block of </a:t>
            </a:r>
            <a:r>
              <a:rPr lang="en" sz="2300"/>
              <a:t>statement</a:t>
            </a:r>
            <a:r>
              <a:rPr lang="en" sz="2300"/>
              <a:t> after the while </a:t>
            </a:r>
            <a:r>
              <a:rPr lang="en" sz="2300"/>
              <a:t>condition part</a:t>
            </a:r>
            <a:endParaRPr sz="23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#7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Refer WhileLoopDemo1.java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Outcome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Results in infinite loop execution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Counter is incremented outside the loop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#8</a:t>
            </a:r>
            <a:endParaRPr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Refer WhileLoopDemo1.java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Outcome</a:t>
            </a:r>
            <a:endParaRPr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Results in infinite loop execution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Execution of null statement for infinite number of times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Control never reach the independent block containing</a:t>
            </a:r>
            <a:endParaRPr sz="1700"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Print statement</a:t>
            </a:r>
            <a:endParaRPr sz="1700"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Incrementing counter variable</a:t>
            </a:r>
            <a:endParaRPr b="1" sz="1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#9</a:t>
            </a:r>
            <a:endParaRPr/>
          </a:p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Refer </a:t>
            </a:r>
            <a:r>
              <a:rPr lang="en" sz="2200"/>
              <a:t>SwitchCaseExample2</a:t>
            </a:r>
            <a:r>
              <a:rPr lang="en" sz="2200"/>
              <a:t>.java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Outcome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Program compiles and runs fine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Possible to provide a non-</a:t>
            </a:r>
            <a:r>
              <a:rPr lang="en" sz="1800"/>
              <a:t>sequential</a:t>
            </a:r>
            <a:r>
              <a:rPr lang="en" sz="1800"/>
              <a:t> ordering in switch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