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72a87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72a87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72a87b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72a87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72a87b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272a87b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72a87b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72a87b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Bundling one or more items in a container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OOPS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Bunding the following in class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Data members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Operations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Goal of Encapsulation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To protect data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Don't</a:t>
            </a:r>
            <a:r>
              <a:rPr lang="en" sz="1900">
                <a:solidFill>
                  <a:schemeClr val="dk1"/>
                </a:solidFill>
              </a:rPr>
              <a:t> want data to be easily accessible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 &amp; Information Hiding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Encapsulation &amp; Information Hiding used interchangeably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NOT the same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 / Items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Hidden or Not Hidden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Focus on Encapsulation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Only on bundling items together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Don't</a:t>
            </a:r>
            <a:r>
              <a:rPr lang="en" sz="1900">
                <a:solidFill>
                  <a:schemeClr val="dk1"/>
                </a:solidFill>
              </a:rPr>
              <a:t> care about </a:t>
            </a:r>
            <a:r>
              <a:rPr lang="en" sz="1900">
                <a:solidFill>
                  <a:schemeClr val="dk1"/>
                </a:solidFill>
              </a:rPr>
              <a:t>hiding</a:t>
            </a:r>
            <a:r>
              <a:rPr lang="en" sz="1900">
                <a:solidFill>
                  <a:schemeClr val="dk1"/>
                </a:solidFill>
              </a:rPr>
              <a:t> items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Encapsulation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Two flavours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Implementation with Information Hiding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Implementation without Information Hiding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With Information Hiding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Software.java / EncapsulationWithInformationHidingDemo.java</a:t>
            </a:r>
            <a:endParaRPr i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Bundling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Members (name, version)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Methods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Data members are hidden as well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Make use of private access specifier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Without Information Hiding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HardDrive.java / EncapsulationWithoutInformationHidingDemo.java</a:t>
            </a:r>
            <a:endParaRPr i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Bundling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Members (manufactureName, capacity)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Methods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Data members are NOT hidden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Possible to perform illegal modifications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encapsulation with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that </a:t>
            </a:r>
            <a:r>
              <a:rPr lang="en"/>
              <a:t>Encapsulation</a:t>
            </a:r>
            <a:r>
              <a:rPr lang="en"/>
              <a:t> and Information Hiding are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encapsulation	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With Information Hiding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Without Information Hiding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