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dfc6bc0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dfc6bc0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42a633b4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42a633b4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42a633b4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42a633b4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42a633b4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42a633b4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427cd6a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427cd6a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27cd6a7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27cd6a7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fc6bc0f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fc6bc0f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Polymorphism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One thing existing in several forms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Components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The “thing” or the “element” itself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Different forms applicable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The context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Resolve to a “form” for the given context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Example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The mood of the person that drives the helping tendency</a:t>
            </a:r>
            <a:endParaRPr sz="1900">
              <a:solidFill>
                <a:schemeClr val="dk1"/>
              </a:solidFill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Components</a:t>
            </a:r>
            <a:endParaRPr sz="1900">
              <a:solidFill>
                <a:schemeClr val="dk1"/>
              </a:solidFill>
            </a:endParaRPr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Element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Helping tendency of a person</a:t>
            </a:r>
            <a:endParaRPr sz="1900">
              <a:solidFill>
                <a:schemeClr val="dk1"/>
              </a:solidFill>
            </a:endParaRPr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Different forms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Help, </a:t>
            </a:r>
            <a:r>
              <a:rPr lang="en" sz="1900">
                <a:solidFill>
                  <a:schemeClr val="dk1"/>
                </a:solidFill>
              </a:rPr>
              <a:t>Won't</a:t>
            </a:r>
            <a:r>
              <a:rPr lang="en" sz="1900">
                <a:solidFill>
                  <a:schemeClr val="dk1"/>
                </a:solidFill>
              </a:rPr>
              <a:t> Help, Partially Help</a:t>
            </a:r>
            <a:endParaRPr sz="1900">
              <a:solidFill>
                <a:schemeClr val="dk1"/>
              </a:solidFill>
            </a:endParaRPr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Context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[Good mood, doable] 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[Depressed mood / doable] 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[Good mood, not doable] 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[Angry mood doable]</a:t>
            </a:r>
            <a:endParaRPr sz="1900">
              <a:solidFill>
                <a:schemeClr val="dk1"/>
              </a:solidFill>
            </a:endParaRPr>
          </a:p>
          <a:p>
            <a:pPr indent="-31305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900">
                <a:solidFill>
                  <a:schemeClr val="dk1"/>
                </a:solidFill>
              </a:rPr>
              <a:t>Resolution</a:t>
            </a:r>
            <a:endParaRPr sz="1900">
              <a:solidFill>
                <a:schemeClr val="dk1"/>
              </a:solidFill>
            </a:endParaRPr>
          </a:p>
          <a:p>
            <a:pPr indent="-31305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900">
                <a:solidFill>
                  <a:schemeClr val="dk1"/>
                </a:solidFill>
              </a:rPr>
              <a:t>Example</a:t>
            </a:r>
            <a:endParaRPr sz="1900">
              <a:solidFill>
                <a:schemeClr val="dk1"/>
              </a:solidFill>
            </a:endParaRPr>
          </a:p>
          <a:p>
            <a:pPr indent="-31305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Offers help for the context [Good mood / doable]</a:t>
            </a:r>
            <a:endParaRPr sz="1900">
              <a:solidFill>
                <a:schemeClr val="dk1"/>
              </a:solidFill>
            </a:endParaRPr>
          </a:p>
          <a:p>
            <a:pPr indent="-31305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900">
                <a:solidFill>
                  <a:schemeClr val="dk1"/>
                </a:solidFill>
              </a:rPr>
              <a:t>Wont offer help for the context [Depressed mood / doable]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- Java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Polymorphism can be applied on several elements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Methods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Operators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Objects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Resolution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A need to resolve the right form for the element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Type - Based on Resolution Process Phase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4th Component 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Resolution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Program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Compilation Phase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Execution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Polymorphism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Types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Compile-time Polymorphism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" sz="1900">
                <a:solidFill>
                  <a:schemeClr val="dk1"/>
                </a:solidFill>
              </a:rPr>
              <a:t>Runtime Polymorphism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Possible to write multiple names with the same name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Signature need to be different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Overloading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The functionality / responsibility is overloaded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Belongs to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Compile time Polymorphism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Aka early binding / static method dispatch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Refer example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i="1" lang="en" sz="1900">
                <a:solidFill>
                  <a:schemeClr val="dk1"/>
                </a:solidFill>
              </a:rPr>
              <a:t>MathsUtils.max</a:t>
            </a:r>
            <a:endParaRPr i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Two versions of max() available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For </a:t>
            </a:r>
            <a:r>
              <a:rPr lang="en" sz="1900">
                <a:solidFill>
                  <a:schemeClr val="dk1"/>
                </a:solidFill>
              </a:rPr>
              <a:t>integer</a:t>
            </a:r>
            <a:r>
              <a:rPr lang="en" sz="1900">
                <a:solidFill>
                  <a:schemeClr val="dk1"/>
                </a:solidFill>
              </a:rPr>
              <a:t> types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For double types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Compiler has a good idea to call the right version at the compile time itself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Polymorphism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4 components of 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</a:t>
            </a:r>
            <a:r>
              <a:rPr lang="en"/>
              <a:t>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Understood the concepts related to Method overloading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</a:t>
            </a:r>
            <a:r>
              <a:rPr lang="en"/>
              <a:t>illustrating</a:t>
            </a:r>
            <a:r>
              <a:rPr lang="en"/>
              <a:t> method overloading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