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4310db6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4310db6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dfc6bc0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dfc6bc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27c7e80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27c7e80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dfc6bc0f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dfc6bc0f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Overriding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Context of inheritance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Ability to customize a method functionality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en" sz="1900">
                <a:solidFill>
                  <a:schemeClr val="dk1"/>
                </a:solidFill>
              </a:rPr>
              <a:t>Aka method overriding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Method 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en" sz="1900">
                <a:solidFill>
                  <a:schemeClr val="dk1"/>
                </a:solidFill>
              </a:rPr>
              <a:t>Defined in parent class 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en" sz="1900">
                <a:solidFill>
                  <a:schemeClr val="dk1"/>
                </a:solidFill>
              </a:rPr>
              <a:t>Redefined in child class as well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Example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Refer </a:t>
            </a:r>
            <a:r>
              <a:rPr i="1" lang="en" sz="1900">
                <a:solidFill>
                  <a:schemeClr val="dk1"/>
                </a:solidFill>
              </a:rPr>
              <a:t>MethodOverridingDemo.java</a:t>
            </a:r>
            <a:endParaRPr i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Polymorphism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Runtime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Depends on</a:t>
            </a:r>
            <a:endParaRPr sz="1900">
              <a:solidFill>
                <a:schemeClr val="dk1"/>
              </a:solidFill>
            </a:endParaRPr>
          </a:p>
          <a:p>
            <a:pPr indent="-3492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Method Overriding</a:t>
            </a:r>
            <a:endParaRPr sz="1900">
              <a:solidFill>
                <a:schemeClr val="dk1"/>
              </a:solidFill>
            </a:endParaRPr>
          </a:p>
          <a:p>
            <a:pPr indent="-3492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Inheritance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Binding of method invocation happens at runtime (NOT COMPILE TIME)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Aka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Late Binding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Dynamic Method Dispatch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Refer example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RuntimePolymorphismDemo.java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Classes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i="1" lang="en" sz="1900">
                <a:solidFill>
                  <a:schemeClr val="dk1"/>
                </a:solidFill>
              </a:rPr>
              <a:t>Person / </a:t>
            </a:r>
            <a:r>
              <a:rPr i="1" lang="en" sz="1900">
                <a:solidFill>
                  <a:schemeClr val="dk1"/>
                </a:solidFill>
              </a:rPr>
              <a:t>Programmer</a:t>
            </a:r>
            <a:r>
              <a:rPr i="1" lang="en" sz="1900">
                <a:solidFill>
                  <a:schemeClr val="dk1"/>
                </a:solidFill>
              </a:rPr>
              <a:t> / ApplicationProgrammer</a:t>
            </a:r>
            <a:endParaRPr i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Method call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i="1" lang="en" sz="1900">
                <a:solidFill>
                  <a:schemeClr val="dk1"/>
                </a:solidFill>
              </a:rPr>
              <a:t>programmer.display()</a:t>
            </a:r>
            <a:endParaRPr i="1" sz="1900">
              <a:solidFill>
                <a:schemeClr val="dk1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en" sz="1900">
                <a:solidFill>
                  <a:schemeClr val="dk1"/>
                </a:solidFill>
              </a:rPr>
              <a:t>At compile time, no </a:t>
            </a:r>
            <a:r>
              <a:rPr lang="en" sz="1900">
                <a:solidFill>
                  <a:schemeClr val="dk1"/>
                </a:solidFill>
              </a:rPr>
              <a:t>idea</a:t>
            </a:r>
            <a:r>
              <a:rPr lang="en" sz="1900">
                <a:solidFill>
                  <a:schemeClr val="dk1"/>
                </a:solidFill>
              </a:rPr>
              <a:t> which version to be executed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en" sz="1900">
                <a:solidFill>
                  <a:schemeClr val="dk1"/>
                </a:solidFill>
              </a:rPr>
              <a:t>At runtime, the right subclass object is </a:t>
            </a:r>
            <a:r>
              <a:rPr lang="en" sz="1900">
                <a:solidFill>
                  <a:schemeClr val="dk1"/>
                </a:solidFill>
              </a:rPr>
              <a:t>identified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Understood</a:t>
            </a:r>
            <a:r>
              <a:rPr lang="en"/>
              <a:t> Method </a:t>
            </a:r>
            <a:r>
              <a:rPr lang="en"/>
              <a:t>Overriding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Illustrated</a:t>
            </a:r>
            <a:r>
              <a:rPr lang="en"/>
              <a:t> runtime </a:t>
            </a:r>
            <a:r>
              <a:rPr lang="en"/>
              <a:t>polymorphism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Wrote examples for Method Overriding and Runtime polymorphism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