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7e9dd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7e9dd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e9dd2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e9dd2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7e9dd2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7e9dd2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7e9dd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7e9dd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42e441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42e441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42e4410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42e4410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Packages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Container to group classes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useful to organize and group related classes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Networking package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 contain all the networking </a:t>
            </a:r>
            <a:r>
              <a:rPr lang="en" sz="1800"/>
              <a:t>related 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 package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 contain all the HTML elements for drawing HTML content in web pages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Mechanism - Clases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altering of naming for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Referencing classes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Simple Name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Qualified Name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Qualified name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Combination of package </a:t>
            </a:r>
            <a:r>
              <a:rPr lang="en" sz="1600"/>
              <a:t>name</a:t>
            </a:r>
            <a:r>
              <a:rPr lang="en" sz="1600"/>
              <a:t> along with class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Scanner class	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Simple name - Scanner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Qualified name - ‘java.util.Scanner’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package creation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Refer example</a:t>
            </a:r>
            <a:endParaRPr sz="2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Project - </a:t>
            </a:r>
            <a:r>
              <a:rPr i="1" lang="en" sz="2000"/>
              <a:t>Package-Demo</a:t>
            </a:r>
            <a:endParaRPr i="1" sz="2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Possible to create </a:t>
            </a:r>
            <a:r>
              <a:rPr lang="en" sz="2100"/>
              <a:t>hierarchy</a:t>
            </a:r>
            <a:r>
              <a:rPr lang="en" sz="2100"/>
              <a:t> of packages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i="1" lang="en" sz="2100">
                <a:solidFill>
                  <a:schemeClr val="dk1"/>
                </a:solidFill>
              </a:rPr>
              <a:t>package pkg1[.pkg2[.pkg3]];</a:t>
            </a:r>
            <a:endParaRPr i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Representation in file system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Hierarchical representation of </a:t>
            </a:r>
            <a:r>
              <a:rPr lang="en" sz="2100"/>
              <a:t>folders in the file system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i="1" lang="en" sz="2100">
                <a:solidFill>
                  <a:schemeClr val="dk1"/>
                </a:solidFill>
              </a:rPr>
              <a:t>package a.b.c.d;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" sz="2100">
                <a:solidFill>
                  <a:schemeClr val="dk1"/>
                </a:solidFill>
              </a:rPr>
              <a:t>will be stored as </a:t>
            </a:r>
            <a:r>
              <a:rPr i="1" lang="en" sz="2100">
                <a:solidFill>
                  <a:schemeClr val="dk1"/>
                </a:solidFill>
              </a:rPr>
              <a:t>a\b\c\d</a:t>
            </a:r>
            <a:r>
              <a:rPr lang="en" sz="2100">
                <a:solidFill>
                  <a:schemeClr val="dk1"/>
                </a:solidFill>
              </a:rPr>
              <a:t> in a Windows environment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classes from packages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variations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Selective Import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import a.b.C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Bulk import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To import all classes, types available in a package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Example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import a.b.*;</a:t>
            </a:r>
            <a:endParaRPr i="1"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 examples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PackageImportSelectiveImportDemo</a:t>
            </a:r>
            <a:r>
              <a:rPr lang="en" sz="1600"/>
              <a:t>.java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PackageImportBulkImportDemo</a:t>
            </a:r>
            <a:r>
              <a:rPr lang="en" sz="1600"/>
              <a:t>.java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purpose and benefits of using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Knows how to create custom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understanding on naming </a:t>
            </a:r>
            <a:r>
              <a:rPr lang="en"/>
              <a:t>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imports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BACKUP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 &amp; Conflicts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class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Refer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package names are 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Derive from Domain Naming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Inverse of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convention, package names will be in lower-case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