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dfc6bc0f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dfc6bc0f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42e4410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42e4410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27e9dd2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27e9dd2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OPERATOR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Ternary Operator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Operator that will operate on “3” operands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Supported Ternary Operator(s)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Conditional Operator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“? :”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“condition” ? “value-1”  : “value-2”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 example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TernaryOperatorDemo </a:t>
            </a:r>
            <a:r>
              <a:rPr lang="en" sz="1800"/>
              <a:t>project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Smallest of two numbers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Used for constructing string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Introduction to ternary operator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Examples for conditional ternary operators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