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dfc6bc0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dfc6bc0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272a87b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272a87b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272a87b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272a87b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dfc6bc0f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dfc6bc0f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Abstraction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Show the essential details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Hide any internal details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Mobile Call example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Focus on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“What” details should be hidden?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NOT “How” details should be hidden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Information Hiding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/ Method / Procedure Abstraction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Abstraction is commonly seen with functions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Refer example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i="1" lang="en" sz="1900">
                <a:solidFill>
                  <a:schemeClr val="dk1"/>
                </a:solidFill>
              </a:rPr>
              <a:t>AbstractionDemoForFunctions.java</a:t>
            </a:r>
            <a:endParaRPr i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Usage of function ‘SquareRoot’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A complex function containing many steps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Don't</a:t>
            </a:r>
            <a:r>
              <a:rPr lang="en" sz="1900">
                <a:solidFill>
                  <a:schemeClr val="dk1"/>
                </a:solidFill>
              </a:rPr>
              <a:t> have to worry about the internal logic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Call the function and get the results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/ Data </a:t>
            </a:r>
            <a:r>
              <a:rPr lang="en"/>
              <a:t>Abstraction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Also applicable to objects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Refer example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i="1" lang="en" sz="1900">
                <a:solidFill>
                  <a:schemeClr val="dk1"/>
                </a:solidFill>
              </a:rPr>
              <a:t>AbstractionDemoForObject.java</a:t>
            </a:r>
            <a:endParaRPr i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Usage of Scanner object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How reading happens?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Where the store is stored?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Understood Abstraction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 of Abstraction in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Functions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Objects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