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B53DC0-C6D4-4382-8B41-620D6E918C8E}">
  <a:tblStyle styleId="{B2B53DC0-C6D4-4382-8B41-620D6E918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27f221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27f221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7f2211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7f2211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7f22116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7f2211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27f2211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27f2211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7f2211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27f2211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27f2211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27f2211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7f22116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7f22116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27f22116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27f22116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Great Learning conducts weekly sessions for Java-FSD batch learners. Generally, the session happens on a Saturday. The session is typically for a duration of 2 hours. Before the beginning of every session, the list of topics will be announced. Once the session will be over, learners will be requested to provide feedback.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</a:t>
            </a:r>
            <a:r>
              <a:rPr lang="en"/>
              <a:t>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465100" y="13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{B2B53DC0-C6D4-4382-8B41-620D6E918C8E}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“greatLearning”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“javaFSDBatch-Aug-2022”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“learner-monisha”, “learner-prabhu”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“session-6-August-2022”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“agenda”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“feedback”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(of </a:t>
            </a:r>
            <a:r>
              <a:rPr lang="en"/>
              <a:t>Real world </a:t>
            </a:r>
            <a:r>
              <a:rPr lang="en"/>
              <a:t>Objects)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465100" y="13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{B2B53DC0-C6D4-4382-8B41-620D6E918C8E}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Properties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“greatLearning”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= “Great learning”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domain = “Education Domain”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“javaFSDBatch-Aug-2022”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= “Java FSD August Batch”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participants = 279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startDate = “July-2022”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endDate = “April-2023”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“learner-prabhu”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= “Prabhu”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Gender = “Male”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“session-6-August-2022”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happeningOn = “6-August-2022”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Duration = “2 hours”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listOfTopics = “Java, Git, Eclipse”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“feedback”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 = “4”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 = “Session was good”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Behaviours / Actions (of </a:t>
            </a:r>
            <a:r>
              <a:rPr lang="en"/>
              <a:t>Real world Objects)</a:t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453750" y="11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{B2B53DC0-C6D4-4382-8B41-620D6E918C8E}</a:tableStyleId>
              </a:tblPr>
              <a:tblGrid>
                <a:gridCol w="1595425"/>
                <a:gridCol w="3420725"/>
                <a:gridCol w="3420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“greatLearning”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 training services to learners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offerTraining()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“javaFSDBatch-Aug-2022”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learners can be added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contents can be added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addNewLearner() / enrollLearner()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addNewContents()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“learner-prabhu”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 in a batch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 part in exams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to GL Materials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takePartInExams()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accessGLMaterials()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“session-6-August-2022”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“feedback”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be </a:t>
                      </a:r>
                      <a:r>
                        <a:rPr lang="en"/>
                        <a:t>provided</a:t>
                      </a:r>
                      <a:r>
                        <a:rPr lang="en"/>
                        <a:t> on a 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providedFor()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453750" y="10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{B2B53DC0-C6D4-4382-8B41-620D6E918C8E}</a:tableStyleId>
              </a:tblPr>
              <a:tblGrid>
                <a:gridCol w="3275850"/>
                <a:gridCol w="4635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Category / Type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“greatLearning”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“universalTrainingProvider”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TrainingProvider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“javaFSDBatch-Aug-2022”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“javaFSDBatch-Jan-2023”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JavaTrainingBatch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JavaFSDTrainingBatch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“learner-prabhu”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“learner-monisha”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“session-06-August-2022”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“session-30-July-2022”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TrainingSession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“Feedback - 5, good session)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“Feedback - 3, bad session)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Feedback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(in Java)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Can be used to represent a complex data type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Can be used to </a:t>
            </a:r>
            <a:r>
              <a:rPr lang="en" sz="2100">
                <a:solidFill>
                  <a:schemeClr val="dk1"/>
                </a:solidFill>
              </a:rPr>
              <a:t>support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chemeClr val="dk1"/>
                </a:solidFill>
              </a:rPr>
              <a:t>multiple</a:t>
            </a:r>
            <a:r>
              <a:rPr lang="en" sz="2100">
                <a:solidFill>
                  <a:schemeClr val="dk1"/>
                </a:solidFill>
              </a:rPr>
              <a:t> properties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Corresponding to the </a:t>
            </a:r>
            <a:r>
              <a:rPr lang="en" sz="2100">
                <a:solidFill>
                  <a:schemeClr val="dk1"/>
                </a:solidFill>
              </a:rPr>
              <a:t>object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Can be </a:t>
            </a:r>
            <a:r>
              <a:rPr lang="en" sz="2100">
                <a:solidFill>
                  <a:schemeClr val="dk1"/>
                </a:solidFill>
              </a:rPr>
              <a:t>used</a:t>
            </a:r>
            <a:r>
              <a:rPr lang="en" sz="2100">
                <a:solidFill>
                  <a:schemeClr val="dk1"/>
                </a:solidFill>
              </a:rPr>
              <a:t> to represent </a:t>
            </a:r>
            <a:r>
              <a:rPr lang="en" sz="2100">
                <a:solidFill>
                  <a:schemeClr val="dk1"/>
                </a:solidFill>
              </a:rPr>
              <a:t>behaviors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Implemented in the form of methods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Provides a template to JVM for creating objects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Java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To be declared using the following syntax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Type objectName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Example</a:t>
            </a:r>
            <a:endParaRPr sz="21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i="1" lang="en" sz="1900">
                <a:solidFill>
                  <a:schemeClr val="dk1"/>
                </a:solidFill>
              </a:rPr>
              <a:t>TrainingSession session1;</a:t>
            </a:r>
            <a:endParaRPr i="1" sz="19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To be created/instantiated using the following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objectName = new Type()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Example</a:t>
            </a:r>
            <a:endParaRPr sz="21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i="1" lang="en" sz="1900">
                <a:solidFill>
                  <a:schemeClr val="dk1"/>
                </a:solidFill>
              </a:rPr>
              <a:t>session1 = new TrainingSession();</a:t>
            </a:r>
            <a:endParaRPr i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Identification of objects from real-world scenario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Identification</a:t>
            </a:r>
            <a:r>
              <a:rPr lang="en" sz="2100">
                <a:solidFill>
                  <a:schemeClr val="dk1"/>
                </a:solidFill>
              </a:rPr>
              <a:t> of properties and behaviours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Containing properties and behaviours through classes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