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A7945-6549-4C16-8222-9016CC077CC6}" v="76" dt="2023-10-21T09:14:29.849"/>
    <p1510:client id="{164082B7-1745-4353-852C-AFFA92112FB7}" v="19" dt="2023-10-07T09:56:32.951"/>
    <p1510:client id="{EE3CA4D9-1ACB-4C8F-9539-9CABD0CF8930}" v="11" dt="2023-10-21T09:33:57.785"/>
    <p1510:client id="{FDB2025E-9E0E-48D8-8CCA-374FC010504C}" v="9" dt="2023-10-21T09:37:13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Sai Divyakola" userId="d0ce571cec302033" providerId="Windows Live" clId="Web-{027A7945-6549-4C16-8222-9016CC077CC6}"/>
    <pc:docChg chg="modSld sldOrd">
      <pc:chgData name="Sri Sai Divyakola" userId="d0ce571cec302033" providerId="Windows Live" clId="Web-{027A7945-6549-4C16-8222-9016CC077CC6}" dt="2023-10-21T09:14:29.849" v="63"/>
      <pc:docMkLst>
        <pc:docMk/>
      </pc:docMkLst>
      <pc:sldChg chg="ord">
        <pc:chgData name="Sri Sai Divyakola" userId="d0ce571cec302033" providerId="Windows Live" clId="Web-{027A7945-6549-4C16-8222-9016CC077CC6}" dt="2023-10-21T09:06:11.535" v="0"/>
        <pc:sldMkLst>
          <pc:docMk/>
          <pc:sldMk cId="469225518" sldId="257"/>
        </pc:sldMkLst>
      </pc:sldChg>
      <pc:sldChg chg="ord">
        <pc:chgData name="Sri Sai Divyakola" userId="d0ce571cec302033" providerId="Windows Live" clId="Web-{027A7945-6549-4C16-8222-9016CC077CC6}" dt="2023-10-21T09:06:19.942" v="1"/>
        <pc:sldMkLst>
          <pc:docMk/>
          <pc:sldMk cId="2411935008" sldId="258"/>
        </pc:sldMkLst>
      </pc:sldChg>
      <pc:sldChg chg="addSp modSp">
        <pc:chgData name="Sri Sai Divyakola" userId="d0ce571cec302033" providerId="Windows Live" clId="Web-{027A7945-6549-4C16-8222-9016CC077CC6}" dt="2023-10-21T09:14:29.849" v="63"/>
        <pc:sldMkLst>
          <pc:docMk/>
          <pc:sldMk cId="3797986102" sldId="259"/>
        </pc:sldMkLst>
        <pc:spChg chg="add mod">
          <ac:chgData name="Sri Sai Divyakola" userId="d0ce571cec302033" providerId="Windows Live" clId="Web-{027A7945-6549-4C16-8222-9016CC077CC6}" dt="2023-10-21T09:12:42.486" v="43"/>
          <ac:spMkLst>
            <pc:docMk/>
            <pc:sldMk cId="3797986102" sldId="259"/>
            <ac:spMk id="2" creationId="{F5DCF89F-EA25-3D3B-06F5-9F3419540DA6}"/>
          </ac:spMkLst>
        </pc:spChg>
        <pc:spChg chg="add mod">
          <ac:chgData name="Sri Sai Divyakola" userId="d0ce571cec302033" providerId="Windows Live" clId="Web-{027A7945-6549-4C16-8222-9016CC077CC6}" dt="2023-10-21T09:12:38.158" v="42"/>
          <ac:spMkLst>
            <pc:docMk/>
            <pc:sldMk cId="3797986102" sldId="259"/>
            <ac:spMk id="3" creationId="{4EF05D65-8FD5-C613-2359-4DCA01E13698}"/>
          </ac:spMkLst>
        </pc:spChg>
        <pc:cxnChg chg="add mod">
          <ac:chgData name="Sri Sai Divyakola" userId="d0ce571cec302033" providerId="Windows Live" clId="Web-{027A7945-6549-4C16-8222-9016CC077CC6}" dt="2023-10-21T09:13:25.175" v="51"/>
          <ac:cxnSpMkLst>
            <pc:docMk/>
            <pc:sldMk cId="3797986102" sldId="259"/>
            <ac:cxnSpMk id="4" creationId="{E5194DEF-E635-D411-EFD9-22A6B862AC0A}"/>
          </ac:cxnSpMkLst>
        </pc:cxnChg>
        <pc:cxnChg chg="add mod">
          <ac:chgData name="Sri Sai Divyakola" userId="d0ce571cec302033" providerId="Windows Live" clId="Web-{027A7945-6549-4C16-8222-9016CC077CC6}" dt="2023-10-21T09:13:36.613" v="53" actId="14100"/>
          <ac:cxnSpMkLst>
            <pc:docMk/>
            <pc:sldMk cId="3797986102" sldId="259"/>
            <ac:cxnSpMk id="5" creationId="{9A9017AC-B056-DBE1-9934-EB5D88172195}"/>
          </ac:cxnSpMkLst>
        </pc:cxnChg>
        <pc:cxnChg chg="add mod">
          <ac:chgData name="Sri Sai Divyakola" userId="d0ce571cec302033" providerId="Windows Live" clId="Web-{027A7945-6549-4C16-8222-9016CC077CC6}" dt="2023-10-21T09:14:25.067" v="62"/>
          <ac:cxnSpMkLst>
            <pc:docMk/>
            <pc:sldMk cId="3797986102" sldId="259"/>
            <ac:cxnSpMk id="6" creationId="{8D2F8759-B62D-B6C7-62C2-72EC5F21D999}"/>
          </ac:cxnSpMkLst>
        </pc:cxnChg>
        <pc:cxnChg chg="add mod">
          <ac:chgData name="Sri Sai Divyakola" userId="d0ce571cec302033" providerId="Windows Live" clId="Web-{027A7945-6549-4C16-8222-9016CC077CC6}" dt="2023-10-21T09:14:29.849" v="63"/>
          <ac:cxnSpMkLst>
            <pc:docMk/>
            <pc:sldMk cId="3797986102" sldId="259"/>
            <ac:cxnSpMk id="7" creationId="{4747D630-EA3C-1DC9-AA24-909AEBC4769C}"/>
          </ac:cxnSpMkLst>
        </pc:cxnChg>
      </pc:sldChg>
    </pc:docChg>
  </pc:docChgLst>
  <pc:docChgLst>
    <pc:chgData name="Sri Sai Divyakola" userId="d0ce571cec302033" providerId="LiveId" clId="{164082B7-1745-4353-852C-AFFA92112FB7}"/>
    <pc:docChg chg="undo custSel addSld delSld modSld sldOrd">
      <pc:chgData name="Sri Sai Divyakola" userId="d0ce571cec302033" providerId="LiveId" clId="{164082B7-1745-4353-852C-AFFA92112FB7}" dt="2023-10-07T10:00:02.737" v="436" actId="14100"/>
      <pc:docMkLst>
        <pc:docMk/>
      </pc:docMkLst>
      <pc:sldChg chg="addSp delSp modSp new mod modTransition setBg">
        <pc:chgData name="Sri Sai Divyakola" userId="d0ce571cec302033" providerId="LiveId" clId="{164082B7-1745-4353-852C-AFFA92112FB7}" dt="2023-10-07T09:24:11.645" v="396"/>
        <pc:sldMkLst>
          <pc:docMk/>
          <pc:sldMk cId="1849867612" sldId="256"/>
        </pc:sldMkLst>
        <pc:spChg chg="del">
          <ac:chgData name="Sri Sai Divyakola" userId="d0ce571cec302033" providerId="LiveId" clId="{164082B7-1745-4353-852C-AFFA92112FB7}" dt="2023-10-07T09:00:20.205" v="3" actId="478"/>
          <ac:spMkLst>
            <pc:docMk/>
            <pc:sldMk cId="1849867612" sldId="256"/>
            <ac:spMk id="2" creationId="{8F36D2A7-2DB5-8DA0-C5F3-68275453179E}"/>
          </ac:spMkLst>
        </pc:spChg>
        <pc:spChg chg="del">
          <ac:chgData name="Sri Sai Divyakola" userId="d0ce571cec302033" providerId="LiveId" clId="{164082B7-1745-4353-852C-AFFA92112FB7}" dt="2023-10-07T09:00:23.746" v="4" actId="478"/>
          <ac:spMkLst>
            <pc:docMk/>
            <pc:sldMk cId="1849867612" sldId="256"/>
            <ac:spMk id="3" creationId="{3072A600-8A92-7229-4F68-C013F3972AC0}"/>
          </ac:spMkLst>
        </pc:spChg>
        <pc:spChg chg="add mo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4" creationId="{2660AD50-86EB-BF70-AF1D-E4EA5F0806BF}"/>
          </ac:spMkLst>
        </pc:spChg>
        <pc:spChg chg="add del mod">
          <ac:chgData name="Sri Sai Divyakola" userId="d0ce571cec302033" providerId="LiveId" clId="{164082B7-1745-4353-852C-AFFA92112FB7}" dt="2023-10-07T09:07:06.717" v="127" actId="478"/>
          <ac:spMkLst>
            <pc:docMk/>
            <pc:sldMk cId="1849867612" sldId="256"/>
            <ac:spMk id="5" creationId="{9CB15DBD-15E0-5169-8526-6BBFBE40A5D3}"/>
          </ac:spMkLst>
        </pc:spChg>
        <pc:spChg chg="add del mod">
          <ac:chgData name="Sri Sai Divyakola" userId="d0ce571cec302033" providerId="LiveId" clId="{164082B7-1745-4353-852C-AFFA92112FB7}" dt="2023-10-07T09:07:06.717" v="127" actId="478"/>
          <ac:spMkLst>
            <pc:docMk/>
            <pc:sldMk cId="1849867612" sldId="256"/>
            <ac:spMk id="6" creationId="{29C62D4B-1EC6-9E5F-7EB2-2B309F385373}"/>
          </ac:spMkLst>
        </pc:spChg>
        <pc:spChg chg="add del mod">
          <ac:chgData name="Sri Sai Divyakola" userId="d0ce571cec302033" providerId="LiveId" clId="{164082B7-1745-4353-852C-AFFA92112FB7}" dt="2023-10-07T09:07:06.717" v="127" actId="478"/>
          <ac:spMkLst>
            <pc:docMk/>
            <pc:sldMk cId="1849867612" sldId="256"/>
            <ac:spMk id="7" creationId="{DE2448C4-9BB2-4174-83E1-69B9CF4E524C}"/>
          </ac:spMkLst>
        </pc:spChg>
        <pc:spChg chg="add del mod">
          <ac:chgData name="Sri Sai Divyakola" userId="d0ce571cec302033" providerId="LiveId" clId="{164082B7-1745-4353-852C-AFFA92112FB7}" dt="2023-10-07T09:02:12.410" v="22" actId="478"/>
          <ac:spMkLst>
            <pc:docMk/>
            <pc:sldMk cId="1849867612" sldId="256"/>
            <ac:spMk id="8" creationId="{E8191EB6-1881-30D2-C86B-EDA33957C0A5}"/>
          </ac:spMkLst>
        </pc:spChg>
        <pc:spChg chg="add del mod">
          <ac:chgData name="Sri Sai Divyakola" userId="d0ce571cec302033" providerId="LiveId" clId="{164082B7-1745-4353-852C-AFFA92112FB7}" dt="2023-10-07T09:02:12.410" v="22" actId="478"/>
          <ac:spMkLst>
            <pc:docMk/>
            <pc:sldMk cId="1849867612" sldId="256"/>
            <ac:spMk id="9" creationId="{1F9DDD59-142C-94D6-F622-7CB62729553F}"/>
          </ac:spMkLst>
        </pc:spChg>
        <pc:spChg chg="add del mod">
          <ac:chgData name="Sri Sai Divyakola" userId="d0ce571cec302033" providerId="LiveId" clId="{164082B7-1745-4353-852C-AFFA92112FB7}" dt="2023-10-07T09:02:12.410" v="22" actId="478"/>
          <ac:spMkLst>
            <pc:docMk/>
            <pc:sldMk cId="1849867612" sldId="256"/>
            <ac:spMk id="10" creationId="{BD4188F2-7356-EDA0-006E-5AB76BB2BD50}"/>
          </ac:spMkLst>
        </pc:spChg>
        <pc:spChg chg="add mo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11" creationId="{54D24922-F4C5-C8B5-980D-2C8AF9EFD44B}"/>
          </ac:spMkLst>
        </pc:spChg>
        <pc:spChg chg="add mo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12" creationId="{E49030E0-564A-75C0-672F-C39E7350F19A}"/>
          </ac:spMkLst>
        </pc:spChg>
        <pc:spChg chg="add mo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13" creationId="{7DAD896F-A9E3-E412-4ABF-D6E06C298D82}"/>
          </ac:spMkLst>
        </pc:spChg>
        <pc:spChg chg="add mo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14" creationId="{DF747691-161F-8863-C4D6-35FBC2BA3CF1}"/>
          </ac:spMkLst>
        </pc:spChg>
        <pc:spChg chg="add mo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15" creationId="{4E5E806A-219A-AF2B-86EC-8970CDF32EAC}"/>
          </ac:spMkLst>
        </pc:spChg>
        <pc:spChg chg="add mo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16" creationId="{53F69EC5-3129-65FF-4B0E-E07F2308291A}"/>
          </ac:spMkLst>
        </pc:spChg>
        <pc:spChg chg="add del">
          <ac:chgData name="Sri Sai Divyakola" userId="d0ce571cec302033" providerId="LiveId" clId="{164082B7-1745-4353-852C-AFFA92112FB7}" dt="2023-10-07T09:23:19.813" v="386" actId="26606"/>
          <ac:spMkLst>
            <pc:docMk/>
            <pc:sldMk cId="1849867612" sldId="256"/>
            <ac:spMk id="36" creationId="{69D184B2-2226-4E31-BCCB-444330767440}"/>
          </ac:spMkLst>
        </pc:spChg>
        <pc:spChg chg="add del">
          <ac:chgData name="Sri Sai Divyakola" userId="d0ce571cec302033" providerId="LiveId" clId="{164082B7-1745-4353-852C-AFFA92112FB7}" dt="2023-10-07T09:23:19.813" v="386" actId="26606"/>
          <ac:spMkLst>
            <pc:docMk/>
            <pc:sldMk cId="1849867612" sldId="256"/>
            <ac:spMk id="38" creationId="{1AC4D4E3-486A-464A-8EC8-D44881097267}"/>
          </ac:spMkLst>
        </pc:spChg>
        <pc:spChg chg="add del">
          <ac:chgData name="Sri Sai Divyakola" userId="d0ce571cec302033" providerId="LiveId" clId="{164082B7-1745-4353-852C-AFFA92112FB7}" dt="2023-10-07T09:23:19.813" v="386" actId="26606"/>
          <ac:spMkLst>
            <pc:docMk/>
            <pc:sldMk cId="1849867612" sldId="256"/>
            <ac:spMk id="40" creationId="{864DE13E-58EB-4475-B79C-0D4FC651239B}"/>
          </ac:spMkLst>
        </pc:spChg>
        <pc:spChg chg="add del">
          <ac:chgData name="Sri Sai Divyakola" userId="d0ce571cec302033" providerId="LiveId" clId="{164082B7-1745-4353-852C-AFFA92112FB7}" dt="2023-10-07T09:23:24.480" v="388" actId="26606"/>
          <ac:spMkLst>
            <pc:docMk/>
            <pc:sldMk cId="1849867612" sldId="256"/>
            <ac:spMk id="42" creationId="{22F15A2D-2324-487D-A02A-BF46C5C580EB}"/>
          </ac:spMkLst>
        </pc:spChg>
        <pc:spChg chg="add del">
          <ac:chgData name="Sri Sai Divyakola" userId="d0ce571cec302033" providerId="LiveId" clId="{164082B7-1745-4353-852C-AFFA92112FB7}" dt="2023-10-07T09:23:24.480" v="388" actId="26606"/>
          <ac:spMkLst>
            <pc:docMk/>
            <pc:sldMk cId="1849867612" sldId="256"/>
            <ac:spMk id="43" creationId="{2AEAFA59-923A-4F54-8B49-44C970BCC323}"/>
          </ac:spMkLst>
        </pc:spChg>
        <pc:spChg chg="add del">
          <ac:chgData name="Sri Sai Divyakola" userId="d0ce571cec302033" providerId="LiveId" clId="{164082B7-1745-4353-852C-AFFA92112FB7}" dt="2023-10-07T09:23:24.480" v="388" actId="26606"/>
          <ac:spMkLst>
            <pc:docMk/>
            <pc:sldMk cId="1849867612" sldId="256"/>
            <ac:spMk id="44" creationId="{C37E9D4B-7BFA-4D10-B666-547BAC499469}"/>
          </ac:spMkLst>
        </pc:spChg>
        <pc:spChg chg="add del">
          <ac:chgData name="Sri Sai Divyakola" userId="d0ce571cec302033" providerId="LiveId" clId="{164082B7-1745-4353-852C-AFFA92112FB7}" dt="2023-10-07T09:23:26.496" v="390" actId="26606"/>
          <ac:spMkLst>
            <pc:docMk/>
            <pc:sldMk cId="1849867612" sldId="256"/>
            <ac:spMk id="46" creationId="{22F15A2D-2324-487D-A02A-BF46C5C580EB}"/>
          </ac:spMkLst>
        </pc:spChg>
        <pc:spChg chg="add del">
          <ac:chgData name="Sri Sai Divyakola" userId="d0ce571cec302033" providerId="LiveId" clId="{164082B7-1745-4353-852C-AFFA92112FB7}" dt="2023-10-07T09:23:26.496" v="390" actId="26606"/>
          <ac:spMkLst>
            <pc:docMk/>
            <pc:sldMk cId="1849867612" sldId="256"/>
            <ac:spMk id="47" creationId="{17A7F34E-D418-47E2-9F86-2C45BBC31210}"/>
          </ac:spMkLst>
        </pc:spChg>
        <pc:spChg chg="add del">
          <ac:chgData name="Sri Sai Divyakola" userId="d0ce571cec302033" providerId="LiveId" clId="{164082B7-1745-4353-852C-AFFA92112FB7}" dt="2023-10-07T09:23:26.496" v="390" actId="26606"/>
          <ac:spMkLst>
            <pc:docMk/>
            <pc:sldMk cId="1849867612" sldId="256"/>
            <ac:spMk id="48" creationId="{2AEAFA59-923A-4F54-8B49-44C970BCC323}"/>
          </ac:spMkLst>
        </pc:spChg>
        <pc:spChg chg="add del">
          <ac:chgData name="Sri Sai Divyakola" userId="d0ce571cec302033" providerId="LiveId" clId="{164082B7-1745-4353-852C-AFFA92112FB7}" dt="2023-10-07T09:23:28.488" v="392" actId="26606"/>
          <ac:spMkLst>
            <pc:docMk/>
            <pc:sldMk cId="1849867612" sldId="256"/>
            <ac:spMk id="50" creationId="{DA2E7C1E-2B5A-4BBA-AE51-1CD8C19309D7}"/>
          </ac:spMkLst>
        </pc:spChg>
        <pc:spChg chg="add del">
          <ac:chgData name="Sri Sai Divyakola" userId="d0ce571cec302033" providerId="LiveId" clId="{164082B7-1745-4353-852C-AFFA92112FB7}" dt="2023-10-07T09:23:28.488" v="392" actId="26606"/>
          <ac:spMkLst>
            <pc:docMk/>
            <pc:sldMk cId="1849867612" sldId="256"/>
            <ac:spMk id="51" creationId="{43DF76B1-5174-4FAF-9D19-FFEE98426836}"/>
          </ac:spMkLst>
        </pc:spChg>
        <pc:spChg chg="ad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53" creationId="{22F15A2D-2324-487D-A02A-BF46C5C580EB}"/>
          </ac:spMkLst>
        </pc:spChg>
        <pc:spChg chg="ad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54" creationId="{17A7F34E-D418-47E2-9F86-2C45BBC31210}"/>
          </ac:spMkLst>
        </pc:spChg>
        <pc:spChg chg="add">
          <ac:chgData name="Sri Sai Divyakola" userId="d0ce571cec302033" providerId="LiveId" clId="{164082B7-1745-4353-852C-AFFA92112FB7}" dt="2023-10-07T09:23:28.499" v="393" actId="26606"/>
          <ac:spMkLst>
            <pc:docMk/>
            <pc:sldMk cId="1849867612" sldId="256"/>
            <ac:spMk id="55" creationId="{2AEAFA59-923A-4F54-8B49-44C970BCC323}"/>
          </ac:spMkLst>
        </pc:spChg>
        <pc:cxnChg chg="add mod">
          <ac:chgData name="Sri Sai Divyakola" userId="d0ce571cec302033" providerId="LiveId" clId="{164082B7-1745-4353-852C-AFFA92112FB7}" dt="2023-10-07T09:23:28.499" v="393" actId="26606"/>
          <ac:cxnSpMkLst>
            <pc:docMk/>
            <pc:sldMk cId="1849867612" sldId="256"/>
            <ac:cxnSpMk id="18" creationId="{55999E62-293B-FB38-E8E6-0FD3725774FC}"/>
          </ac:cxnSpMkLst>
        </pc:cxnChg>
        <pc:cxnChg chg="add mod">
          <ac:chgData name="Sri Sai Divyakola" userId="d0ce571cec302033" providerId="LiveId" clId="{164082B7-1745-4353-852C-AFFA92112FB7}" dt="2023-10-07T09:23:28.499" v="393" actId="26606"/>
          <ac:cxnSpMkLst>
            <pc:docMk/>
            <pc:sldMk cId="1849867612" sldId="256"/>
            <ac:cxnSpMk id="21" creationId="{FD00A317-D177-E177-49E3-84650A7858E0}"/>
          </ac:cxnSpMkLst>
        </pc:cxnChg>
        <pc:cxnChg chg="add mod">
          <ac:chgData name="Sri Sai Divyakola" userId="d0ce571cec302033" providerId="LiveId" clId="{164082B7-1745-4353-852C-AFFA92112FB7}" dt="2023-10-07T09:23:28.499" v="393" actId="26606"/>
          <ac:cxnSpMkLst>
            <pc:docMk/>
            <pc:sldMk cId="1849867612" sldId="256"/>
            <ac:cxnSpMk id="22" creationId="{14A6788C-8008-A73D-A92F-68423C0C4B99}"/>
          </ac:cxnSpMkLst>
        </pc:cxnChg>
        <pc:cxnChg chg="add mod">
          <ac:chgData name="Sri Sai Divyakola" userId="d0ce571cec302033" providerId="LiveId" clId="{164082B7-1745-4353-852C-AFFA92112FB7}" dt="2023-10-07T09:23:28.499" v="393" actId="26606"/>
          <ac:cxnSpMkLst>
            <pc:docMk/>
            <pc:sldMk cId="1849867612" sldId="256"/>
            <ac:cxnSpMk id="25" creationId="{262E9CA3-3C3E-49E3-610F-FC3294576859}"/>
          </ac:cxnSpMkLst>
        </pc:cxnChg>
        <pc:cxnChg chg="add mod">
          <ac:chgData name="Sri Sai Divyakola" userId="d0ce571cec302033" providerId="LiveId" clId="{164082B7-1745-4353-852C-AFFA92112FB7}" dt="2023-10-07T09:23:28.499" v="393" actId="26606"/>
          <ac:cxnSpMkLst>
            <pc:docMk/>
            <pc:sldMk cId="1849867612" sldId="256"/>
            <ac:cxnSpMk id="28" creationId="{F8C805B5-8EDA-2BD9-86C9-5EE180AF88C7}"/>
          </ac:cxnSpMkLst>
        </pc:cxnChg>
        <pc:cxnChg chg="add mod">
          <ac:chgData name="Sri Sai Divyakola" userId="d0ce571cec302033" providerId="LiveId" clId="{164082B7-1745-4353-852C-AFFA92112FB7}" dt="2023-10-07T09:23:28.499" v="393" actId="26606"/>
          <ac:cxnSpMkLst>
            <pc:docMk/>
            <pc:sldMk cId="1849867612" sldId="256"/>
            <ac:cxnSpMk id="31" creationId="{3A5EC300-2C8F-D645-04D3-E2AFDA4C9806}"/>
          </ac:cxnSpMkLst>
        </pc:cxnChg>
      </pc:sldChg>
      <pc:sldChg chg="del">
        <pc:chgData name="Sri Sai Divyakola" userId="d0ce571cec302033" providerId="LiveId" clId="{164082B7-1745-4353-852C-AFFA92112FB7}" dt="2023-10-07T09:00:12.158" v="1" actId="47"/>
        <pc:sldMkLst>
          <pc:docMk/>
          <pc:sldMk cId="3574784865" sldId="256"/>
        </pc:sldMkLst>
      </pc:sldChg>
      <pc:sldChg chg="addSp delSp modSp add mod modTransition setBg">
        <pc:chgData name="Sri Sai Divyakola" userId="d0ce571cec302033" providerId="LiveId" clId="{164082B7-1745-4353-852C-AFFA92112FB7}" dt="2023-10-07T09:52:52.753" v="413" actId="13822"/>
        <pc:sldMkLst>
          <pc:docMk/>
          <pc:sldMk cId="469225518" sldId="257"/>
        </pc:sldMkLst>
        <pc:spChg chg="mo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4" creationId="{2660AD50-86EB-BF70-AF1D-E4EA5F0806BF}"/>
          </ac:spMkLst>
        </pc:spChg>
        <pc:spChg chg="mo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11" creationId="{54D24922-F4C5-C8B5-980D-2C8AF9EFD44B}"/>
          </ac:spMkLst>
        </pc:spChg>
        <pc:spChg chg="add del">
          <ac:chgData name="Sri Sai Divyakola" userId="d0ce571cec302033" providerId="LiveId" clId="{164082B7-1745-4353-852C-AFFA92112FB7}" dt="2023-10-07T09:08:26.785" v="133" actId="478"/>
          <ac:spMkLst>
            <pc:docMk/>
            <pc:sldMk cId="469225518" sldId="257"/>
            <ac:spMk id="12" creationId="{E49030E0-564A-75C0-672F-C39E7350F19A}"/>
          </ac:spMkLst>
        </pc:spChg>
        <pc:spChg chg="add del">
          <ac:chgData name="Sri Sai Divyakola" userId="d0ce571cec302033" providerId="LiveId" clId="{164082B7-1745-4353-852C-AFFA92112FB7}" dt="2023-10-07T09:08:26.785" v="133" actId="478"/>
          <ac:spMkLst>
            <pc:docMk/>
            <pc:sldMk cId="469225518" sldId="257"/>
            <ac:spMk id="13" creationId="{7DAD896F-A9E3-E412-4ABF-D6E06C298D82}"/>
          </ac:spMkLst>
        </pc:spChg>
        <pc:spChg chg="mo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14" creationId="{DF747691-161F-8863-C4D6-35FBC2BA3CF1}"/>
          </ac:spMkLst>
        </pc:spChg>
        <pc:spChg chg="add del">
          <ac:chgData name="Sri Sai Divyakola" userId="d0ce571cec302033" providerId="LiveId" clId="{164082B7-1745-4353-852C-AFFA92112FB7}" dt="2023-10-07T09:08:26.785" v="133" actId="478"/>
          <ac:spMkLst>
            <pc:docMk/>
            <pc:sldMk cId="469225518" sldId="257"/>
            <ac:spMk id="15" creationId="{4E5E806A-219A-AF2B-86EC-8970CDF32EAC}"/>
          </ac:spMkLst>
        </pc:spChg>
        <pc:spChg chg="add del">
          <ac:chgData name="Sri Sai Divyakola" userId="d0ce571cec302033" providerId="LiveId" clId="{164082B7-1745-4353-852C-AFFA92112FB7}" dt="2023-10-07T09:08:26.785" v="133" actId="478"/>
          <ac:spMkLst>
            <pc:docMk/>
            <pc:sldMk cId="469225518" sldId="257"/>
            <ac:spMk id="16" creationId="{53F69EC5-3129-65FF-4B0E-E07F2308291A}"/>
          </ac:spMkLst>
        </pc:spChg>
        <pc:spChg chg="add mo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50" creationId="{5017F428-5A44-6E33-4DF1-7EA4ED8EB66C}"/>
          </ac:spMkLst>
        </pc:spChg>
        <pc:spChg chg="add mo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61" creationId="{B619F696-CF0D-F003-81A9-7EA6838C90CE}"/>
          </ac:spMkLst>
        </pc:spChg>
        <pc:spChg chg="add mo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62" creationId="{550685E0-EA3A-719E-AF0F-18AEB2329D4F}"/>
          </ac:spMkLst>
        </pc:spChg>
        <pc:spChg chg="ad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77" creationId="{86FF76B9-219D-4469-AF87-0236D29032F1}"/>
          </ac:spMkLst>
        </pc:spChg>
        <pc:spChg chg="add mod">
          <ac:chgData name="Sri Sai Divyakola" userId="d0ce571cec302033" providerId="LiveId" clId="{164082B7-1745-4353-852C-AFFA92112FB7}" dt="2023-10-07T09:49:24.482" v="404" actId="1076"/>
          <ac:spMkLst>
            <pc:docMk/>
            <pc:sldMk cId="469225518" sldId="257"/>
            <ac:spMk id="78" creationId="{CE134AA6-A4D6-1BE1-2545-1268A51A8B35}"/>
          </ac:spMkLst>
        </pc:spChg>
        <pc:spChg chg="ad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83" creationId="{2E80C965-DB6D-4F81-9E9E-B027384D0BD6}"/>
          </ac:spMkLst>
        </pc:spChg>
        <pc:spChg chg="add">
          <ac:chgData name="Sri Sai Divyakola" userId="d0ce571cec302033" providerId="LiveId" clId="{164082B7-1745-4353-852C-AFFA92112FB7}" dt="2023-10-07T09:23:35.497" v="394" actId="26606"/>
          <ac:spMkLst>
            <pc:docMk/>
            <pc:sldMk cId="469225518" sldId="257"/>
            <ac:spMk id="85" creationId="{633C5E46-DAC5-4661-9C87-22B08E2A512F}"/>
          </ac:spMkLst>
        </pc:spChg>
        <pc:grpChg chg="add">
          <ac:chgData name="Sri Sai Divyakola" userId="d0ce571cec302033" providerId="LiveId" clId="{164082B7-1745-4353-852C-AFFA92112FB7}" dt="2023-10-07T09:23:35.497" v="394" actId="26606"/>
          <ac:grpSpMkLst>
            <pc:docMk/>
            <pc:sldMk cId="469225518" sldId="257"/>
            <ac:grpSpMk id="79" creationId="{DB88BD78-87E1-424D-B479-C37D8E41B12E}"/>
          </ac:grpSpMkLst>
        </pc:grpChg>
        <pc:cxnChg chg="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18" creationId="{55999E62-293B-FB38-E8E6-0FD3725774FC}"/>
          </ac:cxnSpMkLst>
        </pc:cxnChg>
        <pc:cxnChg chg="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21" creationId="{FD00A317-D177-E177-49E3-84650A7858E0}"/>
          </ac:cxnSpMkLst>
        </pc:cxnChg>
        <pc:cxnChg chg="add del 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22" creationId="{14A6788C-8008-A73D-A92F-68423C0C4B99}"/>
          </ac:cxnSpMkLst>
        </pc:cxnChg>
        <pc:cxnChg chg="add del mod">
          <ac:chgData name="Sri Sai Divyakola" userId="d0ce571cec302033" providerId="LiveId" clId="{164082B7-1745-4353-852C-AFFA92112FB7}" dt="2023-10-07T09:08:33.292" v="135" actId="478"/>
          <ac:cxnSpMkLst>
            <pc:docMk/>
            <pc:sldMk cId="469225518" sldId="257"/>
            <ac:cxnSpMk id="25" creationId="{262E9CA3-3C3E-49E3-610F-FC3294576859}"/>
          </ac:cxnSpMkLst>
        </pc:cxnChg>
        <pc:cxnChg chg="add del mod">
          <ac:chgData name="Sri Sai Divyakola" userId="d0ce571cec302033" providerId="LiveId" clId="{164082B7-1745-4353-852C-AFFA92112FB7}" dt="2023-10-07T09:08:33.292" v="135" actId="478"/>
          <ac:cxnSpMkLst>
            <pc:docMk/>
            <pc:sldMk cId="469225518" sldId="257"/>
            <ac:cxnSpMk id="28" creationId="{F8C805B5-8EDA-2BD9-86C9-5EE180AF88C7}"/>
          </ac:cxnSpMkLst>
        </pc:cxnChg>
        <pc:cxnChg chg="add del mod">
          <ac:chgData name="Sri Sai Divyakola" userId="d0ce571cec302033" providerId="LiveId" clId="{164082B7-1745-4353-852C-AFFA92112FB7}" dt="2023-10-07T09:08:29.479" v="134" actId="21"/>
          <ac:cxnSpMkLst>
            <pc:docMk/>
            <pc:sldMk cId="469225518" sldId="257"/>
            <ac:cxnSpMk id="31" creationId="{3A5EC300-2C8F-D645-04D3-E2AFDA4C9806}"/>
          </ac:cxnSpMkLst>
        </pc:cxnChg>
        <pc:cxnChg chg="add 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64" creationId="{F69F885B-60CD-5929-798C-BD88AD8B3E25}"/>
          </ac:cxnSpMkLst>
        </pc:cxnChg>
        <pc:cxnChg chg="add 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66" creationId="{CD15C42A-68E4-0840-BFCB-CA5C474A8E75}"/>
          </ac:cxnSpMkLst>
        </pc:cxnChg>
        <pc:cxnChg chg="add 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68" creationId="{DA62EE43-0A8B-2B4F-108F-D3EB66B929F4}"/>
          </ac:cxnSpMkLst>
        </pc:cxnChg>
        <pc:cxnChg chg="add 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70" creationId="{BB1D0927-7E67-1834-0FA3-642B4F4E919A}"/>
          </ac:cxnSpMkLst>
        </pc:cxnChg>
        <pc:cxnChg chg="add mod">
          <ac:chgData name="Sri Sai Divyakola" userId="d0ce571cec302033" providerId="LiveId" clId="{164082B7-1745-4353-852C-AFFA92112FB7}" dt="2023-10-07T09:23:35.497" v="394" actId="26606"/>
          <ac:cxnSpMkLst>
            <pc:docMk/>
            <pc:sldMk cId="469225518" sldId="257"/>
            <ac:cxnSpMk id="72" creationId="{EF9C08DB-B4E1-BECD-5DD5-B8A00BAD3FE5}"/>
          </ac:cxnSpMkLst>
        </pc:cxnChg>
        <pc:cxnChg chg="add mod">
          <ac:chgData name="Sri Sai Divyakola" userId="d0ce571cec302033" providerId="LiveId" clId="{164082B7-1745-4353-852C-AFFA92112FB7}" dt="2023-10-07T09:49:49.194" v="408" actId="13822"/>
          <ac:cxnSpMkLst>
            <pc:docMk/>
            <pc:sldMk cId="469225518" sldId="257"/>
            <ac:cxnSpMk id="84" creationId="{03806A41-1C8C-0A9D-1E35-B528BD998AC4}"/>
          </ac:cxnSpMkLst>
        </pc:cxnChg>
        <pc:cxnChg chg="add mod">
          <ac:chgData name="Sri Sai Divyakola" userId="d0ce571cec302033" providerId="LiveId" clId="{164082B7-1745-4353-852C-AFFA92112FB7}" dt="2023-10-07T09:49:52.050" v="409" actId="13822"/>
          <ac:cxnSpMkLst>
            <pc:docMk/>
            <pc:sldMk cId="469225518" sldId="257"/>
            <ac:cxnSpMk id="87" creationId="{7EE5A3CB-CF58-5E75-BA3C-4A0FCA725443}"/>
          </ac:cxnSpMkLst>
        </pc:cxnChg>
        <pc:cxnChg chg="add mod">
          <ac:chgData name="Sri Sai Divyakola" userId="d0ce571cec302033" providerId="LiveId" clId="{164082B7-1745-4353-852C-AFFA92112FB7}" dt="2023-10-07T09:52:34.106" v="411" actId="13822"/>
          <ac:cxnSpMkLst>
            <pc:docMk/>
            <pc:sldMk cId="469225518" sldId="257"/>
            <ac:cxnSpMk id="89" creationId="{5B8D8D7D-33E4-7BEF-8FC5-53F004F5638A}"/>
          </ac:cxnSpMkLst>
        </pc:cxnChg>
        <pc:cxnChg chg="add mod">
          <ac:chgData name="Sri Sai Divyakola" userId="d0ce571cec302033" providerId="LiveId" clId="{164082B7-1745-4353-852C-AFFA92112FB7}" dt="2023-10-07T09:52:52.753" v="413" actId="13822"/>
          <ac:cxnSpMkLst>
            <pc:docMk/>
            <pc:sldMk cId="469225518" sldId="257"/>
            <ac:cxnSpMk id="91" creationId="{421BFD2D-F2C8-DDCB-55ED-D61B3B7D71B0}"/>
          </ac:cxnSpMkLst>
        </pc:cxnChg>
      </pc:sldChg>
      <pc:sldChg chg="del">
        <pc:chgData name="Sri Sai Divyakola" userId="d0ce571cec302033" providerId="LiveId" clId="{164082B7-1745-4353-852C-AFFA92112FB7}" dt="2023-10-07T09:00:11.467" v="0" actId="47"/>
        <pc:sldMkLst>
          <pc:docMk/>
          <pc:sldMk cId="2049845714" sldId="257"/>
        </pc:sldMkLst>
      </pc:sldChg>
      <pc:sldChg chg="addSp delSp modSp add mod ord modTransition">
        <pc:chgData name="Sri Sai Divyakola" userId="d0ce571cec302033" providerId="LiveId" clId="{164082B7-1745-4353-852C-AFFA92112FB7}" dt="2023-10-07T10:00:02.737" v="436" actId="14100"/>
        <pc:sldMkLst>
          <pc:docMk/>
          <pc:sldMk cId="2411935008" sldId="258"/>
        </pc:sldMkLst>
        <pc:spChg chg="del">
          <ac:chgData name="Sri Sai Divyakola" userId="d0ce571cec302033" providerId="LiveId" clId="{164082B7-1745-4353-852C-AFFA92112FB7}" dt="2023-10-07T09:13:48.690" v="217" actId="478"/>
          <ac:spMkLst>
            <pc:docMk/>
            <pc:sldMk cId="2411935008" sldId="258"/>
            <ac:spMk id="4" creationId="{2660AD50-86EB-BF70-AF1D-E4EA5F0806BF}"/>
          </ac:spMkLst>
        </pc:spChg>
        <pc:spChg chg="mod">
          <ac:chgData name="Sri Sai Divyakola" userId="d0ce571cec302033" providerId="LiveId" clId="{164082B7-1745-4353-852C-AFFA92112FB7}" dt="2023-10-07T09:57:31.789" v="417" actId="1076"/>
          <ac:spMkLst>
            <pc:docMk/>
            <pc:sldMk cId="2411935008" sldId="258"/>
            <ac:spMk id="11" creationId="{54D24922-F4C5-C8B5-980D-2C8AF9EFD44B}"/>
          </ac:spMkLst>
        </pc:spChg>
        <pc:spChg chg="mod">
          <ac:chgData name="Sri Sai Divyakola" userId="d0ce571cec302033" providerId="LiveId" clId="{164082B7-1745-4353-852C-AFFA92112FB7}" dt="2023-10-07T09:57:31.789" v="417" actId="1076"/>
          <ac:spMkLst>
            <pc:docMk/>
            <pc:sldMk cId="2411935008" sldId="258"/>
            <ac:spMk id="12" creationId="{E49030E0-564A-75C0-672F-C39E7350F19A}"/>
          </ac:spMkLst>
        </pc:spChg>
        <pc:spChg chg="del">
          <ac:chgData name="Sri Sai Divyakola" userId="d0ce571cec302033" providerId="LiveId" clId="{164082B7-1745-4353-852C-AFFA92112FB7}" dt="2023-10-07T09:13:54.974" v="218" actId="478"/>
          <ac:spMkLst>
            <pc:docMk/>
            <pc:sldMk cId="2411935008" sldId="258"/>
            <ac:spMk id="13" creationId="{7DAD896F-A9E3-E412-4ABF-D6E06C298D82}"/>
          </ac:spMkLst>
        </pc:spChg>
        <pc:spChg chg="del">
          <ac:chgData name="Sri Sai Divyakola" userId="d0ce571cec302033" providerId="LiveId" clId="{164082B7-1745-4353-852C-AFFA92112FB7}" dt="2023-10-07T09:13:48.690" v="217" actId="478"/>
          <ac:spMkLst>
            <pc:docMk/>
            <pc:sldMk cId="2411935008" sldId="258"/>
            <ac:spMk id="14" creationId="{DF747691-161F-8863-C4D6-35FBC2BA3CF1}"/>
          </ac:spMkLst>
        </pc:spChg>
        <pc:spChg chg="add del mod">
          <ac:chgData name="Sri Sai Divyakola" userId="d0ce571cec302033" providerId="LiveId" clId="{164082B7-1745-4353-852C-AFFA92112FB7}" dt="2023-10-07T09:57:31.789" v="417" actId="1076"/>
          <ac:spMkLst>
            <pc:docMk/>
            <pc:sldMk cId="2411935008" sldId="258"/>
            <ac:spMk id="15" creationId="{4E5E806A-219A-AF2B-86EC-8970CDF32EAC}"/>
          </ac:spMkLst>
        </pc:spChg>
        <pc:spChg chg="del">
          <ac:chgData name="Sri Sai Divyakola" userId="d0ce571cec302033" providerId="LiveId" clId="{164082B7-1745-4353-852C-AFFA92112FB7}" dt="2023-10-07T09:13:54.974" v="218" actId="478"/>
          <ac:spMkLst>
            <pc:docMk/>
            <pc:sldMk cId="2411935008" sldId="258"/>
            <ac:spMk id="16" creationId="{53F69EC5-3129-65FF-4B0E-E07F2308291A}"/>
          </ac:spMkLst>
        </pc:spChg>
        <pc:spChg chg="add del mod">
          <ac:chgData name="Sri Sai Divyakola" userId="d0ce571cec302033" providerId="LiveId" clId="{164082B7-1745-4353-852C-AFFA92112FB7}" dt="2023-10-07T09:16:10.480" v="251" actId="478"/>
          <ac:spMkLst>
            <pc:docMk/>
            <pc:sldMk cId="2411935008" sldId="258"/>
            <ac:spMk id="38" creationId="{917F636B-28C3-854A-D00C-F61767B199CE}"/>
          </ac:spMkLst>
        </pc:spChg>
        <pc:spChg chg="add del mod">
          <ac:chgData name="Sri Sai Divyakola" userId="d0ce571cec302033" providerId="LiveId" clId="{164082B7-1745-4353-852C-AFFA92112FB7}" dt="2023-10-07T09:16:16.702" v="254" actId="478"/>
          <ac:spMkLst>
            <pc:docMk/>
            <pc:sldMk cId="2411935008" sldId="258"/>
            <ac:spMk id="39" creationId="{9438767B-95B3-EC9B-10D9-31DBC2DDACE0}"/>
          </ac:spMkLst>
        </pc:spChg>
        <pc:spChg chg="add mod ord">
          <ac:chgData name="Sri Sai Divyakola" userId="d0ce571cec302033" providerId="LiveId" clId="{164082B7-1745-4353-852C-AFFA92112FB7}" dt="2023-10-07T09:59:12.479" v="434" actId="170"/>
          <ac:spMkLst>
            <pc:docMk/>
            <pc:sldMk cId="2411935008" sldId="258"/>
            <ac:spMk id="42" creationId="{4FB4F11E-0EE6-2827-4882-839BFA7A2D42}"/>
          </ac:spMkLst>
        </pc:spChg>
        <pc:cxnChg chg="mod">
          <ac:chgData name="Sri Sai Divyakola" userId="d0ce571cec302033" providerId="LiveId" clId="{164082B7-1745-4353-852C-AFFA92112FB7}" dt="2023-10-07T09:57:31.789" v="417" actId="1076"/>
          <ac:cxnSpMkLst>
            <pc:docMk/>
            <pc:sldMk cId="2411935008" sldId="258"/>
            <ac:cxnSpMk id="18" creationId="{55999E62-293B-FB38-E8E6-0FD3725774FC}"/>
          </ac:cxnSpMkLst>
        </pc:cxnChg>
        <pc:cxnChg chg="del mod">
          <ac:chgData name="Sri Sai Divyakola" userId="d0ce571cec302033" providerId="LiveId" clId="{164082B7-1745-4353-852C-AFFA92112FB7}" dt="2023-10-07T09:13:48.690" v="217" actId="478"/>
          <ac:cxnSpMkLst>
            <pc:docMk/>
            <pc:sldMk cId="2411935008" sldId="258"/>
            <ac:cxnSpMk id="21" creationId="{FD00A317-D177-E177-49E3-84650A7858E0}"/>
          </ac:cxnSpMkLst>
        </pc:cxnChg>
        <pc:cxnChg chg="mod">
          <ac:chgData name="Sri Sai Divyakola" userId="d0ce571cec302033" providerId="LiveId" clId="{164082B7-1745-4353-852C-AFFA92112FB7}" dt="2023-10-07T09:57:31.789" v="417" actId="1076"/>
          <ac:cxnSpMkLst>
            <pc:docMk/>
            <pc:sldMk cId="2411935008" sldId="258"/>
            <ac:cxnSpMk id="22" creationId="{14A6788C-8008-A73D-A92F-68423C0C4B99}"/>
          </ac:cxnSpMkLst>
        </pc:cxnChg>
        <pc:cxnChg chg="mod">
          <ac:chgData name="Sri Sai Divyakola" userId="d0ce571cec302033" providerId="LiveId" clId="{164082B7-1745-4353-852C-AFFA92112FB7}" dt="2023-10-07T09:57:31.789" v="417" actId="1076"/>
          <ac:cxnSpMkLst>
            <pc:docMk/>
            <pc:sldMk cId="2411935008" sldId="258"/>
            <ac:cxnSpMk id="25" creationId="{262E9CA3-3C3E-49E3-610F-FC3294576859}"/>
          </ac:cxnSpMkLst>
        </pc:cxnChg>
        <pc:cxnChg chg="mod">
          <ac:chgData name="Sri Sai Divyakola" userId="d0ce571cec302033" providerId="LiveId" clId="{164082B7-1745-4353-852C-AFFA92112FB7}" dt="2023-10-07T09:57:31.789" v="417" actId="1076"/>
          <ac:cxnSpMkLst>
            <pc:docMk/>
            <pc:sldMk cId="2411935008" sldId="258"/>
            <ac:cxnSpMk id="28" creationId="{F8C805B5-8EDA-2BD9-86C9-5EE180AF88C7}"/>
          </ac:cxnSpMkLst>
        </pc:cxnChg>
        <pc:cxnChg chg="del mod">
          <ac:chgData name="Sri Sai Divyakola" userId="d0ce571cec302033" providerId="LiveId" clId="{164082B7-1745-4353-852C-AFFA92112FB7}" dt="2023-10-07T09:13:54.974" v="218" actId="478"/>
          <ac:cxnSpMkLst>
            <pc:docMk/>
            <pc:sldMk cId="2411935008" sldId="258"/>
            <ac:cxnSpMk id="31" creationId="{3A5EC300-2C8F-D645-04D3-E2AFDA4C9806}"/>
          </ac:cxnSpMkLst>
        </pc:cxnChg>
        <pc:cxnChg chg="add mod">
          <ac:chgData name="Sri Sai Divyakola" userId="d0ce571cec302033" providerId="LiveId" clId="{164082B7-1745-4353-852C-AFFA92112FB7}" dt="2023-10-07T09:59:55.296" v="435" actId="14100"/>
          <ac:cxnSpMkLst>
            <pc:docMk/>
            <pc:sldMk cId="2411935008" sldId="258"/>
            <ac:cxnSpMk id="44" creationId="{15012D2B-C371-79C2-E5CD-FAA5FAB8FFA9}"/>
          </ac:cxnSpMkLst>
        </pc:cxnChg>
        <pc:cxnChg chg="add mod">
          <ac:chgData name="Sri Sai Divyakola" userId="d0ce571cec302033" providerId="LiveId" clId="{164082B7-1745-4353-852C-AFFA92112FB7}" dt="2023-10-07T10:00:02.737" v="436" actId="14100"/>
          <ac:cxnSpMkLst>
            <pc:docMk/>
            <pc:sldMk cId="2411935008" sldId="258"/>
            <ac:cxnSpMk id="46" creationId="{34EEA621-09FE-809B-3BDE-E115B7E75D31}"/>
          </ac:cxnSpMkLst>
        </pc:cxnChg>
      </pc:sldChg>
      <pc:sldChg chg="addSp delSp modSp add mod ord modTransition setBg">
        <pc:chgData name="Sri Sai Divyakola" userId="d0ce571cec302033" providerId="LiveId" clId="{164082B7-1745-4353-852C-AFFA92112FB7}" dt="2023-10-07T09:24:11.645" v="396"/>
        <pc:sldMkLst>
          <pc:docMk/>
          <pc:sldMk cId="3797986102" sldId="259"/>
        </pc:sldMkLst>
        <pc:spChg chg="del">
          <ac:chgData name="Sri Sai Divyakola" userId="d0ce571cec302033" providerId="LiveId" clId="{164082B7-1745-4353-852C-AFFA92112FB7}" dt="2023-10-07T09:17:08.447" v="317" actId="478"/>
          <ac:spMkLst>
            <pc:docMk/>
            <pc:sldMk cId="3797986102" sldId="259"/>
            <ac:spMk id="4" creationId="{2660AD50-86EB-BF70-AF1D-E4EA5F0806BF}"/>
          </ac:spMkLst>
        </pc:spChg>
        <pc:spChg chg="del">
          <ac:chgData name="Sri Sai Divyakola" userId="d0ce571cec302033" providerId="LiveId" clId="{164082B7-1745-4353-852C-AFFA92112FB7}" dt="2023-10-07T09:17:08.447" v="317" actId="478"/>
          <ac:spMkLst>
            <pc:docMk/>
            <pc:sldMk cId="3797986102" sldId="259"/>
            <ac:spMk id="11" creationId="{54D24922-F4C5-C8B5-980D-2C8AF9EFD44B}"/>
          </ac:spMkLst>
        </pc:spChg>
        <pc:spChg chg="mo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12" creationId="{E49030E0-564A-75C0-672F-C39E7350F19A}"/>
          </ac:spMkLst>
        </pc:spChg>
        <pc:spChg chg="mo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13" creationId="{7DAD896F-A9E3-E412-4ABF-D6E06C298D82}"/>
          </ac:spMkLst>
        </pc:spChg>
        <pc:spChg chg="del">
          <ac:chgData name="Sri Sai Divyakola" userId="d0ce571cec302033" providerId="LiveId" clId="{164082B7-1745-4353-852C-AFFA92112FB7}" dt="2023-10-07T09:17:08.447" v="317" actId="478"/>
          <ac:spMkLst>
            <pc:docMk/>
            <pc:sldMk cId="3797986102" sldId="259"/>
            <ac:spMk id="14" creationId="{DF747691-161F-8863-C4D6-35FBC2BA3CF1}"/>
          </ac:spMkLst>
        </pc:spChg>
        <pc:spChg chg="del">
          <ac:chgData name="Sri Sai Divyakola" userId="d0ce571cec302033" providerId="LiveId" clId="{164082B7-1745-4353-852C-AFFA92112FB7}" dt="2023-10-07T09:17:08.447" v="317" actId="478"/>
          <ac:spMkLst>
            <pc:docMk/>
            <pc:sldMk cId="3797986102" sldId="259"/>
            <ac:spMk id="15" creationId="{4E5E806A-219A-AF2B-86EC-8970CDF32EAC}"/>
          </ac:spMkLst>
        </pc:spChg>
        <pc:spChg chg="mo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16" creationId="{53F69EC5-3129-65FF-4B0E-E07F2308291A}"/>
          </ac:spMkLst>
        </pc:spChg>
        <pc:spChg chg="add mo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26" creationId="{8331FE09-4CFB-E1A9-1E22-E6C0A0B60758}"/>
          </ac:spMkLst>
        </pc:spChg>
        <pc:spChg chg="add mo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27" creationId="{8A33AA61-B69C-4CCD-0DDB-79B8E4C881D1}"/>
          </ac:spMkLst>
        </pc:spChg>
        <pc:spChg chg="ad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41" creationId="{22F15A2D-2324-487D-A02A-BF46C5C580EB}"/>
          </ac:spMkLst>
        </pc:spChg>
        <pc:spChg chg="ad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43" creationId="{17A7F34E-D418-47E2-9F86-2C45BBC31210}"/>
          </ac:spMkLst>
        </pc:spChg>
        <pc:spChg chg="add">
          <ac:chgData name="Sri Sai Divyakola" userId="d0ce571cec302033" providerId="LiveId" clId="{164082B7-1745-4353-852C-AFFA92112FB7}" dt="2023-10-07T09:23:46" v="395" actId="26606"/>
          <ac:spMkLst>
            <pc:docMk/>
            <pc:sldMk cId="3797986102" sldId="259"/>
            <ac:spMk id="45" creationId="{2AEAFA59-923A-4F54-8B49-44C970BCC323}"/>
          </ac:spMkLst>
        </pc:spChg>
        <pc:cxnChg chg="del mod">
          <ac:chgData name="Sri Sai Divyakola" userId="d0ce571cec302033" providerId="LiveId" clId="{164082B7-1745-4353-852C-AFFA92112FB7}" dt="2023-10-07T09:17:08.447" v="317" actId="478"/>
          <ac:cxnSpMkLst>
            <pc:docMk/>
            <pc:sldMk cId="3797986102" sldId="259"/>
            <ac:cxnSpMk id="18" creationId="{55999E62-293B-FB38-E8E6-0FD3725774FC}"/>
          </ac:cxnSpMkLst>
        </pc:cxnChg>
        <pc:cxnChg chg="del mod">
          <ac:chgData name="Sri Sai Divyakola" userId="d0ce571cec302033" providerId="LiveId" clId="{164082B7-1745-4353-852C-AFFA92112FB7}" dt="2023-10-07T09:17:08.447" v="317" actId="478"/>
          <ac:cxnSpMkLst>
            <pc:docMk/>
            <pc:sldMk cId="3797986102" sldId="259"/>
            <ac:cxnSpMk id="21" creationId="{FD00A317-D177-E177-49E3-84650A7858E0}"/>
          </ac:cxnSpMkLst>
        </pc:cxnChg>
        <pc:cxnChg chg="del mod">
          <ac:chgData name="Sri Sai Divyakola" userId="d0ce571cec302033" providerId="LiveId" clId="{164082B7-1745-4353-852C-AFFA92112FB7}" dt="2023-10-07T09:17:08.447" v="317" actId="478"/>
          <ac:cxnSpMkLst>
            <pc:docMk/>
            <pc:sldMk cId="3797986102" sldId="259"/>
            <ac:cxnSpMk id="22" creationId="{14A6788C-8008-A73D-A92F-68423C0C4B99}"/>
          </ac:cxnSpMkLst>
        </pc:cxnChg>
        <pc:cxnChg chg="mod">
          <ac:chgData name="Sri Sai Divyakola" userId="d0ce571cec302033" providerId="LiveId" clId="{164082B7-1745-4353-852C-AFFA92112FB7}" dt="2023-10-07T09:23:46" v="395" actId="26606"/>
          <ac:cxnSpMkLst>
            <pc:docMk/>
            <pc:sldMk cId="3797986102" sldId="259"/>
            <ac:cxnSpMk id="25" creationId="{262E9CA3-3C3E-49E3-610F-FC3294576859}"/>
          </ac:cxnSpMkLst>
        </pc:cxnChg>
        <pc:cxnChg chg="mod">
          <ac:chgData name="Sri Sai Divyakola" userId="d0ce571cec302033" providerId="LiveId" clId="{164082B7-1745-4353-852C-AFFA92112FB7}" dt="2023-10-07T09:23:46" v="395" actId="26606"/>
          <ac:cxnSpMkLst>
            <pc:docMk/>
            <pc:sldMk cId="3797986102" sldId="259"/>
            <ac:cxnSpMk id="28" creationId="{F8C805B5-8EDA-2BD9-86C9-5EE180AF88C7}"/>
          </ac:cxnSpMkLst>
        </pc:cxnChg>
        <pc:cxnChg chg="add mod">
          <ac:chgData name="Sri Sai Divyakola" userId="d0ce571cec302033" providerId="LiveId" clId="{164082B7-1745-4353-852C-AFFA92112FB7}" dt="2023-10-07T09:23:46" v="395" actId="26606"/>
          <ac:cxnSpMkLst>
            <pc:docMk/>
            <pc:sldMk cId="3797986102" sldId="259"/>
            <ac:cxnSpMk id="30" creationId="{B108D7B6-AE83-8414-0B1C-F1BDABDC1F35}"/>
          </ac:cxnSpMkLst>
        </pc:cxnChg>
        <pc:cxnChg chg="mod">
          <ac:chgData name="Sri Sai Divyakola" userId="d0ce571cec302033" providerId="LiveId" clId="{164082B7-1745-4353-852C-AFFA92112FB7}" dt="2023-10-07T09:23:46" v="395" actId="26606"/>
          <ac:cxnSpMkLst>
            <pc:docMk/>
            <pc:sldMk cId="3797986102" sldId="259"/>
            <ac:cxnSpMk id="31" creationId="{3A5EC300-2C8F-D645-04D3-E2AFDA4C9806}"/>
          </ac:cxnSpMkLst>
        </pc:cxnChg>
        <pc:cxnChg chg="add mod">
          <ac:chgData name="Sri Sai Divyakola" userId="d0ce571cec302033" providerId="LiveId" clId="{164082B7-1745-4353-852C-AFFA92112FB7}" dt="2023-10-07T09:23:46" v="395" actId="26606"/>
          <ac:cxnSpMkLst>
            <pc:docMk/>
            <pc:sldMk cId="3797986102" sldId="259"/>
            <ac:cxnSpMk id="34" creationId="{236AF384-50CC-3B64-9C4D-9ACB802D4219}"/>
          </ac:cxnSpMkLst>
        </pc:cxnChg>
        <pc:cxnChg chg="add mod">
          <ac:chgData name="Sri Sai Divyakola" userId="d0ce571cec302033" providerId="LiveId" clId="{164082B7-1745-4353-852C-AFFA92112FB7}" dt="2023-10-07T09:23:46" v="395" actId="26606"/>
          <ac:cxnSpMkLst>
            <pc:docMk/>
            <pc:sldMk cId="3797986102" sldId="259"/>
            <ac:cxnSpMk id="36" creationId="{A83060D6-7A50-3394-9320-932F553EDF36}"/>
          </ac:cxnSpMkLst>
        </pc:cxnChg>
      </pc:sldChg>
      <pc:sldChg chg="del">
        <pc:chgData name="Sri Sai Divyakola" userId="d0ce571cec302033" providerId="LiveId" clId="{164082B7-1745-4353-852C-AFFA92112FB7}" dt="2023-10-07T09:00:11.467" v="0" actId="47"/>
        <pc:sldMkLst>
          <pc:docMk/>
          <pc:sldMk cId="675514115" sldId="261"/>
        </pc:sldMkLst>
      </pc:sldChg>
      <pc:sldChg chg="del">
        <pc:chgData name="Sri Sai Divyakola" userId="d0ce571cec302033" providerId="LiveId" clId="{164082B7-1745-4353-852C-AFFA92112FB7}" dt="2023-10-07T09:00:11.467" v="0" actId="47"/>
        <pc:sldMkLst>
          <pc:docMk/>
          <pc:sldMk cId="668400164" sldId="262"/>
        </pc:sldMkLst>
      </pc:sldChg>
      <pc:sldChg chg="del">
        <pc:chgData name="Sri Sai Divyakola" userId="d0ce571cec302033" providerId="LiveId" clId="{164082B7-1745-4353-852C-AFFA92112FB7}" dt="2023-10-07T09:00:11.467" v="0" actId="47"/>
        <pc:sldMkLst>
          <pc:docMk/>
          <pc:sldMk cId="3995375187" sldId="263"/>
        </pc:sldMkLst>
      </pc:sldChg>
    </pc:docChg>
  </pc:docChgLst>
  <pc:docChgLst>
    <pc:chgData name="Sri Sai Divyakola" userId="d0ce571cec302033" providerId="Windows Live" clId="Web-{EE3CA4D9-1ACB-4C8F-9539-9CABD0CF8930}"/>
    <pc:docChg chg="addSld modSld sldOrd">
      <pc:chgData name="Sri Sai Divyakola" userId="d0ce571cec302033" providerId="Windows Live" clId="Web-{EE3CA4D9-1ACB-4C8F-9539-9CABD0CF8930}" dt="2023-10-21T09:33:57.785" v="10"/>
      <pc:docMkLst>
        <pc:docMk/>
      </pc:docMkLst>
      <pc:sldChg chg="ord">
        <pc:chgData name="Sri Sai Divyakola" userId="d0ce571cec302033" providerId="Windows Live" clId="Web-{EE3CA4D9-1ACB-4C8F-9539-9CABD0CF8930}" dt="2023-10-21T09:31:30.015" v="1"/>
        <pc:sldMkLst>
          <pc:docMk/>
          <pc:sldMk cId="3797986102" sldId="259"/>
        </pc:sldMkLst>
      </pc:sldChg>
      <pc:sldChg chg="addSp delSp modSp new">
        <pc:chgData name="Sri Sai Divyakola" userId="d0ce571cec302033" providerId="Windows Live" clId="Web-{EE3CA4D9-1ACB-4C8F-9539-9CABD0CF8930}" dt="2023-10-21T09:33:57.785" v="10"/>
        <pc:sldMkLst>
          <pc:docMk/>
          <pc:sldMk cId="1226124724" sldId="260"/>
        </pc:sldMkLst>
        <pc:spChg chg="del">
          <ac:chgData name="Sri Sai Divyakola" userId="d0ce571cec302033" providerId="Windows Live" clId="Web-{EE3CA4D9-1ACB-4C8F-9539-9CABD0CF8930}" dt="2023-10-21T09:31:53.750" v="3"/>
          <ac:spMkLst>
            <pc:docMk/>
            <pc:sldMk cId="1226124724" sldId="260"/>
            <ac:spMk id="2" creationId="{F9254C22-315A-64B3-E14F-0A17C1DECB71}"/>
          </ac:spMkLst>
        </pc:spChg>
        <pc:spChg chg="del">
          <ac:chgData name="Sri Sai Divyakola" userId="d0ce571cec302033" providerId="Windows Live" clId="Web-{EE3CA4D9-1ACB-4C8F-9539-9CABD0CF8930}" dt="2023-10-21T09:31:55.125" v="4"/>
          <ac:spMkLst>
            <pc:docMk/>
            <pc:sldMk cId="1226124724" sldId="260"/>
            <ac:spMk id="3" creationId="{1F281E44-A0DF-5FF1-FD68-9528D6521CF4}"/>
          </ac:spMkLst>
        </pc:spChg>
        <pc:spChg chg="add mod">
          <ac:chgData name="Sri Sai Divyakola" userId="d0ce571cec302033" providerId="Windows Live" clId="Web-{EE3CA4D9-1ACB-4C8F-9539-9CABD0CF8930}" dt="2023-10-21T09:33:57.785" v="10"/>
          <ac:spMkLst>
            <pc:docMk/>
            <pc:sldMk cId="1226124724" sldId="260"/>
            <ac:spMk id="4" creationId="{A667A076-9FAB-BD93-91F4-F12C11E39235}"/>
          </ac:spMkLst>
        </pc:spChg>
      </pc:sldChg>
    </pc:docChg>
  </pc:docChgLst>
  <pc:docChgLst>
    <pc:chgData name="Sri Sai Divyakola" userId="d0ce571cec302033" providerId="Windows Live" clId="Web-{FDB2025E-9E0E-48D8-8CCA-374FC010504C}"/>
    <pc:docChg chg="modSld">
      <pc:chgData name="Sri Sai Divyakola" userId="d0ce571cec302033" providerId="Windows Live" clId="Web-{FDB2025E-9E0E-48D8-8CCA-374FC010504C}" dt="2023-10-21T09:37:13.565" v="5" actId="14100"/>
      <pc:docMkLst>
        <pc:docMk/>
      </pc:docMkLst>
      <pc:sldChg chg="modSp">
        <pc:chgData name="Sri Sai Divyakola" userId="d0ce571cec302033" providerId="Windows Live" clId="Web-{FDB2025E-9E0E-48D8-8CCA-374FC010504C}" dt="2023-10-21T09:37:13.565" v="5" actId="14100"/>
        <pc:sldMkLst>
          <pc:docMk/>
          <pc:sldMk cId="1226124724" sldId="260"/>
        </pc:sldMkLst>
        <pc:spChg chg="mod">
          <ac:chgData name="Sri Sai Divyakola" userId="d0ce571cec302033" providerId="Windows Live" clId="Web-{FDB2025E-9E0E-48D8-8CCA-374FC010504C}" dt="2023-10-21T09:37:13.565" v="5" actId="14100"/>
          <ac:spMkLst>
            <pc:docMk/>
            <pc:sldMk cId="1226124724" sldId="260"/>
            <ac:spMk id="4" creationId="{A667A076-9FAB-BD93-91F4-F12C11E392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BACCF-9E02-4DC9-AE27-C7B3C5C9DA8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890F1-153F-423F-A728-94944864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8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4E2F-620D-3B3D-B473-BF334222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8E376-56E1-626B-808D-246B626E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DB7C-0D7C-D88A-913A-1965FA73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8D51-779B-D254-B580-91111B48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A82E-A422-B1DD-A1ED-901EF79A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546E-710B-99D7-D49A-83D782B7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088C-0FB0-DA1B-F01D-EECDDD5E8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E435-50A7-56CE-D46B-9902ACE4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6E2F-2522-C439-F613-9044E800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CABB8-E06B-28D3-BB66-19196674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DBAB6-7A10-A38C-FAFD-2E84EB0F5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0847-FC53-8FE3-BF8D-80E1A277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B771-2AD4-CF07-423F-787D5B46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E564-FB00-E76A-3C7A-BE38960D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79F6-C843-5F4A-24D7-59C28E6C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315B-DC98-1E15-7CF8-BCEEEC6D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8173-7B06-DA1D-B13E-6C0499EE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C129-6B2B-600E-04F8-FE27C464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5318-1E7B-D329-5429-0C2AA266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FA68-B177-FE2D-987A-31015096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1D44-F5A4-3981-E155-129DB105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37CA9-6EC1-6999-9A89-CDDCA609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8962-4335-99E6-6512-780169EE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2688-6F47-AE00-1065-C03656E9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EC8E-1CF2-98CE-122B-EE9E8BFF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A374-72E2-8445-B7DD-D655E0A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9687-7B30-8050-0D96-C54848FF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42587-4AE9-7600-9D4A-66D3AB1BB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8970-49D8-2D80-8C38-E9593FCC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AD0D2-D8B7-60BC-7BBA-B74EE7C5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8A79F-2E62-AD84-812E-C3CA5D78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5AAE-5EB9-A8B8-7E4D-2C8A3206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FAF1-CD21-32D8-03AD-E0C7F112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BF5C7-78BF-A863-BF77-B9382144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70A7-431F-A402-C0A7-C7FCD0276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FEE69-9850-42C4-E458-129314E43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1ABE7-7922-3390-95B0-EF306323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B0447-71C4-C1F8-B32B-2D582345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C6C8E-E2B0-A083-101F-42BFCFA0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A947-D0B1-35B1-81BA-9B495281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1B2F6-5CC1-CCFC-C6BD-FCCDA8AA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35B0C-047E-4F0A-5C41-12295841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0161-CB2C-299A-597F-DC1CC27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EB1AA-F7EA-8EEF-26C0-614DEB28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AE334-34AA-38A8-C861-1909AC7C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92A49-8606-F22C-C5A1-1497340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35F0-8A35-7403-EB88-F1843A41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3CCE-E612-E83D-ACDA-A500ED48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1FF2-0F28-1AEB-D1D3-86F5B547D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C201F-C307-CAF4-C73E-CD47D9E1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5547-CD84-C575-7BED-3F5CBA26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9FA7-478B-4BB9-21FC-069E76CF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D07F-972A-8437-3597-FC42E338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B73FA-1801-18B2-EDA1-351A7DD71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5F6DE-EE55-D992-2076-09289337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8B98-68B2-B738-BE21-3C6EDF80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7EB5-FF91-5A74-62AF-F83EC156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574C-D1F9-564D-60DC-41C65173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0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B13DF-2804-3CB1-F386-07624D66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451D7-66AA-45BE-7F36-83CF425AB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517B-4D49-422E-AF2B-B7FC65A3F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B3C8-EF9A-4662-12F6-40E64E1CE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79B0-03E6-3AAE-8DCF-CA5C16DA9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1090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660AD50-86EB-BF70-AF1D-E4EA5F0806BF}"/>
              </a:ext>
            </a:extLst>
          </p:cNvPr>
          <p:cNvSpPr/>
          <p:nvPr/>
        </p:nvSpPr>
        <p:spPr>
          <a:xfrm>
            <a:off x="3954434" y="918546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Input</a:t>
            </a:r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4D24922-F4C5-C8B5-980D-2C8AF9EFD44B}"/>
              </a:ext>
            </a:extLst>
          </p:cNvPr>
          <p:cNvSpPr/>
          <p:nvPr/>
        </p:nvSpPr>
        <p:spPr>
          <a:xfrm>
            <a:off x="3954435" y="2389713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Image Enhancement</a:t>
            </a:r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9030E0-564A-75C0-672F-C39E7350F19A}"/>
              </a:ext>
            </a:extLst>
          </p:cNvPr>
          <p:cNvSpPr/>
          <p:nvPr/>
        </p:nvSpPr>
        <p:spPr>
          <a:xfrm>
            <a:off x="3954436" y="3860880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Recognition</a:t>
            </a:r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DAD896F-A9E3-E412-4ABF-D6E06C298D82}"/>
              </a:ext>
            </a:extLst>
          </p:cNvPr>
          <p:cNvSpPr/>
          <p:nvPr/>
        </p:nvSpPr>
        <p:spPr>
          <a:xfrm>
            <a:off x="3954435" y="5332047"/>
            <a:ext cx="1762165" cy="565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Product</a:t>
            </a:r>
            <a:endParaRPr lang="en-IN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F747691-161F-8863-C4D6-35FBC2BA3CF1}"/>
              </a:ext>
            </a:extLst>
          </p:cNvPr>
          <p:cNvSpPr/>
          <p:nvPr/>
        </p:nvSpPr>
        <p:spPr>
          <a:xfrm>
            <a:off x="4265643" y="1728904"/>
            <a:ext cx="1139749" cy="4365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Phase 1</a:t>
            </a:r>
            <a:endParaRPr lang="en-IN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E5E806A-219A-AF2B-86EC-8970CDF32EAC}"/>
              </a:ext>
            </a:extLst>
          </p:cNvPr>
          <p:cNvSpPr/>
          <p:nvPr/>
        </p:nvSpPr>
        <p:spPr>
          <a:xfrm>
            <a:off x="4265641" y="3198048"/>
            <a:ext cx="1139749" cy="4365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Phase 2</a:t>
            </a:r>
            <a:endParaRPr lang="en-IN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3F69EC5-3129-65FF-4B0E-E07F2308291A}"/>
              </a:ext>
            </a:extLst>
          </p:cNvPr>
          <p:cNvSpPr/>
          <p:nvPr/>
        </p:nvSpPr>
        <p:spPr>
          <a:xfrm>
            <a:off x="4265640" y="4667191"/>
            <a:ext cx="1139749" cy="4365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IN" sz="147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Phase 3</a:t>
            </a:r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99E62-293B-FB38-E8E6-0FD3725774F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835518" y="2165403"/>
            <a:ext cx="0" cy="22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00A317-D177-E177-49E3-84650A7858E0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4835517" y="1484379"/>
            <a:ext cx="1" cy="2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A6788C-8008-A73D-A92F-68423C0C4B9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835516" y="2955546"/>
            <a:ext cx="2" cy="24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E9CA3-3C3E-49E3-610F-FC329457685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4835515" y="4426713"/>
            <a:ext cx="3" cy="24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C805B5-8EDA-2BD9-86C9-5EE180AF88C7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4835516" y="3634547"/>
            <a:ext cx="2" cy="2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EC300-2C8F-D645-04D3-E2AFDA4C9806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4835515" y="5103691"/>
            <a:ext cx="2" cy="2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6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660AD50-86EB-BF70-AF1D-E4EA5F0806BF}"/>
              </a:ext>
            </a:extLst>
          </p:cNvPr>
          <p:cNvSpPr/>
          <p:nvPr/>
        </p:nvSpPr>
        <p:spPr>
          <a:xfrm>
            <a:off x="5174533" y="643467"/>
            <a:ext cx="1842932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Input</a:t>
            </a:r>
            <a:endParaRPr lang="en-IN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4D24922-F4C5-C8B5-980D-2C8AF9EFD44B}"/>
              </a:ext>
            </a:extLst>
          </p:cNvPr>
          <p:cNvSpPr/>
          <p:nvPr/>
        </p:nvSpPr>
        <p:spPr>
          <a:xfrm>
            <a:off x="5174533" y="5297294"/>
            <a:ext cx="1842932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Image Enhancement</a:t>
            </a:r>
            <a:endParaRPr lang="en-IN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F747691-161F-8863-C4D6-35FBC2BA3CF1}"/>
              </a:ext>
            </a:extLst>
          </p:cNvPr>
          <p:cNvSpPr/>
          <p:nvPr/>
        </p:nvSpPr>
        <p:spPr>
          <a:xfrm>
            <a:off x="4428484" y="1501530"/>
            <a:ext cx="3335031" cy="349566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endParaRPr lang="en-IN" sz="153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99E62-293B-FB38-E8E6-0FD3725774F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6096000" y="4997190"/>
            <a:ext cx="0" cy="30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00A317-D177-E177-49E3-84650A7858E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96000" y="1235234"/>
            <a:ext cx="0" cy="26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A6788C-8008-A73D-A92F-68423C0C4B9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5889061"/>
            <a:ext cx="0" cy="32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017F428-5A44-6E33-4DF1-7EA4ED8EB66C}"/>
              </a:ext>
            </a:extLst>
          </p:cNvPr>
          <p:cNvSpPr/>
          <p:nvPr/>
        </p:nvSpPr>
        <p:spPr>
          <a:xfrm>
            <a:off x="4527816" y="2953476"/>
            <a:ext cx="1293434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Image</a:t>
            </a:r>
            <a:endParaRPr lang="en-IN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B619F696-CF0D-F003-81A9-7EA6838C90CE}"/>
              </a:ext>
            </a:extLst>
          </p:cNvPr>
          <p:cNvSpPr/>
          <p:nvPr/>
        </p:nvSpPr>
        <p:spPr>
          <a:xfrm>
            <a:off x="6273529" y="1987624"/>
            <a:ext cx="1293434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Video</a:t>
            </a:r>
            <a:endParaRPr lang="en-IN"/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550685E0-EA3A-719E-AF0F-18AEB2329D4F}"/>
              </a:ext>
            </a:extLst>
          </p:cNvPr>
          <p:cNvSpPr/>
          <p:nvPr/>
        </p:nvSpPr>
        <p:spPr>
          <a:xfrm>
            <a:off x="6274586" y="3953137"/>
            <a:ext cx="1293434" cy="5917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IN" sz="153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Frames</a:t>
            </a:r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9F885B-60CD-5929-798C-BD88AD8B3E25}"/>
              </a:ext>
            </a:extLst>
          </p:cNvPr>
          <p:cNvCxnSpPr>
            <a:stCxn id="62" idx="2"/>
            <a:endCxn id="14" idx="2"/>
          </p:cNvCxnSpPr>
          <p:nvPr/>
        </p:nvCxnSpPr>
        <p:spPr>
          <a:xfrm flipH="1">
            <a:off x="6096000" y="4544904"/>
            <a:ext cx="825303" cy="45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15C42A-68E4-0840-BFCB-CA5C474A8E75}"/>
              </a:ext>
            </a:extLst>
          </p:cNvPr>
          <p:cNvCxnSpPr>
            <a:stCxn id="50" idx="2"/>
            <a:endCxn id="14" idx="2"/>
          </p:cNvCxnSpPr>
          <p:nvPr/>
        </p:nvCxnSpPr>
        <p:spPr>
          <a:xfrm>
            <a:off x="5174533" y="3545243"/>
            <a:ext cx="921467" cy="145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62EE43-0A8B-2B4F-108F-D3EB66B929F4}"/>
              </a:ext>
            </a:extLst>
          </p:cNvPr>
          <p:cNvCxnSpPr>
            <a:stCxn id="14" idx="0"/>
          </p:cNvCxnSpPr>
          <p:nvPr/>
        </p:nvCxnSpPr>
        <p:spPr>
          <a:xfrm flipH="1">
            <a:off x="5174533" y="1501530"/>
            <a:ext cx="921467" cy="145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1D0927-7E67-1834-0FA3-642B4F4E919A}"/>
              </a:ext>
            </a:extLst>
          </p:cNvPr>
          <p:cNvCxnSpPr>
            <a:stCxn id="14" idx="0"/>
            <a:endCxn id="61" idx="0"/>
          </p:cNvCxnSpPr>
          <p:nvPr/>
        </p:nvCxnSpPr>
        <p:spPr>
          <a:xfrm>
            <a:off x="6096000" y="1501530"/>
            <a:ext cx="824246" cy="486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9C08DB-B4E1-BECD-5DD5-B8A00BAD3FE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6920246" y="2579391"/>
            <a:ext cx="1057" cy="1373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E134AA6-A4D6-1BE1-2545-1268A51A8B35}"/>
              </a:ext>
            </a:extLst>
          </p:cNvPr>
          <p:cNvSpPr/>
          <p:nvPr/>
        </p:nvSpPr>
        <p:spPr>
          <a:xfrm>
            <a:off x="854521" y="2727333"/>
            <a:ext cx="2005780" cy="10778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OPENCV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806A41-1C8C-0A9D-1E35-B528BD998AC4}"/>
              </a:ext>
            </a:extLst>
          </p:cNvPr>
          <p:cNvCxnSpPr>
            <a:stCxn id="50" idx="0"/>
            <a:endCxn id="78" idx="0"/>
          </p:cNvCxnSpPr>
          <p:nvPr/>
        </p:nvCxnSpPr>
        <p:spPr>
          <a:xfrm flipH="1" flipV="1">
            <a:off x="1857411" y="2727333"/>
            <a:ext cx="3317122" cy="2261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E5A3CB-CF58-5E75-BA3C-4A0FCA725443}"/>
              </a:ext>
            </a:extLst>
          </p:cNvPr>
          <p:cNvCxnSpPr>
            <a:endCxn id="78" idx="4"/>
          </p:cNvCxnSpPr>
          <p:nvPr/>
        </p:nvCxnSpPr>
        <p:spPr>
          <a:xfrm flipH="1">
            <a:off x="1857411" y="3545242"/>
            <a:ext cx="3317122" cy="2599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8D8D7D-33E4-7BEF-8FC5-53F004F5638A}"/>
              </a:ext>
            </a:extLst>
          </p:cNvPr>
          <p:cNvCxnSpPr>
            <a:endCxn id="78" idx="0"/>
          </p:cNvCxnSpPr>
          <p:nvPr/>
        </p:nvCxnSpPr>
        <p:spPr>
          <a:xfrm flipH="1">
            <a:off x="1857411" y="2576303"/>
            <a:ext cx="5062835" cy="1510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1BFD2D-F2C8-DDCB-55ED-D61B3B7D71B0}"/>
              </a:ext>
            </a:extLst>
          </p:cNvPr>
          <p:cNvCxnSpPr>
            <a:stCxn id="78" idx="4"/>
            <a:endCxn id="62" idx="0"/>
          </p:cNvCxnSpPr>
          <p:nvPr/>
        </p:nvCxnSpPr>
        <p:spPr>
          <a:xfrm>
            <a:off x="1857411" y="3805194"/>
            <a:ext cx="5063892" cy="1479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2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7A076-9FAB-BD93-91F4-F12C11E39235}"/>
              </a:ext>
            </a:extLst>
          </p:cNvPr>
          <p:cNvSpPr txBox="1"/>
          <p:nvPr/>
        </p:nvSpPr>
        <p:spPr>
          <a:xfrm>
            <a:off x="137160" y="143708"/>
            <a:ext cx="12054840" cy="66433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90" i="1" dirty="0">
                <a:ea typeface="+mn-lt"/>
                <a:cs typeface="+mn-lt"/>
              </a:rPr>
              <a:t>import cv2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import </a:t>
            </a:r>
            <a:r>
              <a:rPr lang="en-US" sz="1290" i="1" dirty="0" err="1">
                <a:ea typeface="+mn-lt"/>
                <a:cs typeface="+mn-lt"/>
              </a:rPr>
              <a:t>numpy</a:t>
            </a:r>
            <a:r>
              <a:rPr lang="en-US" sz="1290" i="1" dirty="0">
                <a:ea typeface="+mn-lt"/>
                <a:cs typeface="+mn-lt"/>
              </a:rPr>
              <a:t> as np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import </a:t>
            </a:r>
            <a:r>
              <a:rPr lang="en-US" sz="1290" i="1" dirty="0" err="1">
                <a:ea typeface="+mn-lt"/>
                <a:cs typeface="+mn-lt"/>
              </a:rPr>
              <a:t>os</a:t>
            </a:r>
            <a:endParaRPr lang="en-US" sz="1290" i="1" dirty="0" err="1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Open the video file</a:t>
            </a:r>
            <a:endParaRPr lang="en-US" sz="1290" b="1" dirty="0">
              <a:solidFill>
                <a:srgbClr val="FF0000"/>
              </a:solidFill>
            </a:endParaRPr>
          </a:p>
          <a:p>
            <a:r>
              <a:rPr lang="en-US" sz="1290" i="1" dirty="0" err="1">
                <a:ea typeface="+mn-lt"/>
                <a:cs typeface="+mn-lt"/>
              </a:rPr>
              <a:t>video_path</a:t>
            </a:r>
            <a:r>
              <a:rPr lang="en-US" sz="1290" i="1" dirty="0">
                <a:ea typeface="+mn-lt"/>
                <a:cs typeface="+mn-lt"/>
              </a:rPr>
              <a:t> = 'your_video_file.mp4'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cap = cv2.VideoCapture(</a:t>
            </a:r>
            <a:r>
              <a:rPr lang="en-US" sz="1290" i="1" dirty="0" err="1">
                <a:ea typeface="+mn-lt"/>
                <a:cs typeface="+mn-lt"/>
              </a:rPr>
              <a:t>video_path</a:t>
            </a:r>
            <a:r>
              <a:rPr lang="en-US" sz="1290" i="1" dirty="0">
                <a:ea typeface="+mn-lt"/>
                <a:cs typeface="+mn-lt"/>
              </a:rPr>
              <a:t>)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Check if the video file was opened successfully</a:t>
            </a:r>
            <a:endParaRPr lang="en-US" sz="1290" b="1" dirty="0">
              <a:solidFill>
                <a:srgbClr val="FF0000"/>
              </a:solidFill>
            </a:endParaRPr>
          </a:p>
          <a:p>
            <a:r>
              <a:rPr lang="en-US" sz="1290" i="1" dirty="0">
                <a:ea typeface="+mn-lt"/>
                <a:cs typeface="+mn-lt"/>
              </a:rPr>
              <a:t>if not </a:t>
            </a:r>
            <a:r>
              <a:rPr lang="en-US" sz="1290" i="1" dirty="0" err="1">
                <a:ea typeface="+mn-lt"/>
                <a:cs typeface="+mn-lt"/>
              </a:rPr>
              <a:t>cap.isOpened</a:t>
            </a:r>
            <a:r>
              <a:rPr lang="en-US" sz="1290" i="1" dirty="0">
                <a:ea typeface="+mn-lt"/>
                <a:cs typeface="+mn-lt"/>
              </a:rPr>
              <a:t>():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 print("Error: Could not open video.")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 exit()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Initialize a list to store unique frames</a:t>
            </a:r>
            <a:endParaRPr lang="en-US" sz="1290" b="1" dirty="0">
              <a:solidFill>
                <a:srgbClr val="FF0000"/>
              </a:solidFill>
            </a:endParaRPr>
          </a:p>
          <a:p>
            <a:r>
              <a:rPr lang="en-US" sz="1290" i="1" dirty="0">
                <a:ea typeface="+mn-lt"/>
                <a:cs typeface="+mn-lt"/>
              </a:rPr>
              <a:t>frames = []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Initialize a variable to keep track of frame numbers</a:t>
            </a:r>
          </a:p>
          <a:p>
            <a:r>
              <a:rPr lang="en-US" sz="1290" i="1" dirty="0" err="1">
                <a:ea typeface="+mn-lt"/>
                <a:cs typeface="+mn-lt"/>
              </a:rPr>
              <a:t>frame_count</a:t>
            </a:r>
            <a:r>
              <a:rPr lang="en-US" sz="1290" i="1" dirty="0">
                <a:ea typeface="+mn-lt"/>
                <a:cs typeface="+mn-lt"/>
              </a:rPr>
              <a:t> = 0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Read the first frame</a:t>
            </a:r>
          </a:p>
          <a:p>
            <a:r>
              <a:rPr lang="en-US" sz="1290" i="1" dirty="0">
                <a:ea typeface="+mn-lt"/>
                <a:cs typeface="+mn-lt"/>
              </a:rPr>
              <a:t>ret, </a:t>
            </a:r>
            <a:r>
              <a:rPr lang="en-US" sz="1290" i="1" dirty="0" err="1">
                <a:ea typeface="+mn-lt"/>
                <a:cs typeface="+mn-lt"/>
              </a:rPr>
              <a:t>prev_frame</a:t>
            </a:r>
            <a:r>
              <a:rPr lang="en-US" sz="1290" i="1" dirty="0">
                <a:ea typeface="+mn-lt"/>
                <a:cs typeface="+mn-lt"/>
              </a:rPr>
              <a:t> = </a:t>
            </a:r>
            <a:r>
              <a:rPr lang="en-US" sz="1290" i="1" dirty="0" err="1">
                <a:ea typeface="+mn-lt"/>
                <a:cs typeface="+mn-lt"/>
              </a:rPr>
              <a:t>cap.read</a:t>
            </a:r>
            <a:r>
              <a:rPr lang="en-US" sz="1290" i="1" dirty="0">
                <a:ea typeface="+mn-lt"/>
                <a:cs typeface="+mn-lt"/>
              </a:rPr>
              <a:t>()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Convert the frame to a grayscale image for faster comparison</a:t>
            </a:r>
          </a:p>
          <a:p>
            <a:r>
              <a:rPr lang="en-US" sz="1290" i="1" dirty="0" err="1">
                <a:ea typeface="+mn-lt"/>
                <a:cs typeface="+mn-lt"/>
              </a:rPr>
              <a:t>prev_frame_gray</a:t>
            </a:r>
            <a:r>
              <a:rPr lang="en-US" sz="1290" i="1" dirty="0">
                <a:ea typeface="+mn-lt"/>
                <a:cs typeface="+mn-lt"/>
              </a:rPr>
              <a:t> = cv2.cvtColor(</a:t>
            </a:r>
            <a:r>
              <a:rPr lang="en-US" sz="1290" i="1" dirty="0" err="1">
                <a:ea typeface="+mn-lt"/>
                <a:cs typeface="+mn-lt"/>
              </a:rPr>
              <a:t>prev_frame</a:t>
            </a:r>
            <a:r>
              <a:rPr lang="en-US" sz="1290" i="1" dirty="0">
                <a:ea typeface="+mn-lt"/>
                <a:cs typeface="+mn-lt"/>
              </a:rPr>
              <a:t>, cv2.COLOR_BGR2GRAY)</a:t>
            </a:r>
            <a:endParaRPr lang="en-US" sz="1290" i="1" dirty="0"/>
          </a:p>
          <a:p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while True: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 ret, frame = </a:t>
            </a:r>
            <a:r>
              <a:rPr lang="en-US" sz="1290" i="1" dirty="0" err="1">
                <a:ea typeface="+mn-lt"/>
                <a:cs typeface="+mn-lt"/>
              </a:rPr>
              <a:t>cap.read</a:t>
            </a:r>
            <a:r>
              <a:rPr lang="en-US" sz="1290" i="1" dirty="0">
                <a:ea typeface="+mn-lt"/>
                <a:cs typeface="+mn-lt"/>
              </a:rPr>
              <a:t>()</a:t>
            </a:r>
            <a:endParaRPr lang="en-US" sz="1290" i="1" dirty="0"/>
          </a:p>
          <a:p>
            <a:r>
              <a:rPr lang="en-US" sz="1290" dirty="0">
                <a:ea typeface="+mn-lt"/>
                <a:cs typeface="+mn-lt"/>
              </a:rPr>
              <a:t>    </a:t>
            </a:r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Break the loop when we reach the end of the video</a:t>
            </a:r>
          </a:p>
          <a:p>
            <a:r>
              <a:rPr lang="en-US" sz="1290" i="1" dirty="0">
                <a:ea typeface="+mn-lt"/>
                <a:cs typeface="+mn-lt"/>
              </a:rPr>
              <a:t>    if not ret: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     break</a:t>
            </a:r>
            <a:endParaRPr lang="en-US" sz="1290" i="1" dirty="0"/>
          </a:p>
          <a:p>
            <a:r>
              <a:rPr lang="en-US" sz="1290" dirty="0">
                <a:ea typeface="+mn-lt"/>
                <a:cs typeface="+mn-lt"/>
              </a:rPr>
              <a:t>    </a:t>
            </a:r>
            <a:endParaRPr lang="en-US" sz="1290" dirty="0"/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Convert the frame to grayscale for comparison</a:t>
            </a:r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i="1" dirty="0" err="1">
                <a:ea typeface="+mn-lt"/>
                <a:cs typeface="+mn-lt"/>
              </a:rPr>
              <a:t>frame_gray</a:t>
            </a:r>
            <a:r>
              <a:rPr lang="en-US" sz="1290" i="1" dirty="0">
                <a:ea typeface="+mn-lt"/>
                <a:cs typeface="+mn-lt"/>
              </a:rPr>
              <a:t> = cv2.cvtColor(frame, cv2.COLOR_BGR2GRAY)</a:t>
            </a:r>
            <a:endParaRPr lang="en-US" sz="1290" i="1" dirty="0"/>
          </a:p>
          <a:p>
            <a:r>
              <a:rPr lang="en-US" sz="1290" dirty="0">
                <a:ea typeface="+mn-lt"/>
                <a:cs typeface="+mn-lt"/>
              </a:rPr>
              <a:t>    </a:t>
            </a:r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    # Calculate the absolute difference between the current and previous frames</a:t>
            </a:r>
          </a:p>
          <a:p>
            <a:r>
              <a:rPr lang="en-US" sz="1290" i="1" dirty="0">
                <a:ea typeface="+mn-lt"/>
                <a:cs typeface="+mn-lt"/>
              </a:rPr>
              <a:t>    </a:t>
            </a:r>
            <a:r>
              <a:rPr lang="en-US" sz="1290" i="1" dirty="0" err="1">
                <a:ea typeface="+mn-lt"/>
                <a:cs typeface="+mn-lt"/>
              </a:rPr>
              <a:t>frame_diff</a:t>
            </a:r>
            <a:r>
              <a:rPr lang="en-US" sz="1290" i="1" dirty="0">
                <a:ea typeface="+mn-lt"/>
                <a:cs typeface="+mn-lt"/>
              </a:rPr>
              <a:t> = cv2.absdiff(</a:t>
            </a:r>
            <a:r>
              <a:rPr lang="en-US" sz="1290" i="1" dirty="0" err="1">
                <a:ea typeface="+mn-lt"/>
                <a:cs typeface="+mn-lt"/>
              </a:rPr>
              <a:t>prev_frame_gray</a:t>
            </a:r>
            <a:r>
              <a:rPr lang="en-US" sz="1290" i="1" dirty="0">
                <a:ea typeface="+mn-lt"/>
                <a:cs typeface="+mn-lt"/>
              </a:rPr>
              <a:t>, </a:t>
            </a:r>
            <a:r>
              <a:rPr lang="en-US" sz="1290" i="1" dirty="0" err="1">
                <a:ea typeface="+mn-lt"/>
                <a:cs typeface="+mn-lt"/>
              </a:rPr>
              <a:t>frame_gray</a:t>
            </a:r>
            <a:r>
              <a:rPr lang="en-US" sz="1290" i="1" dirty="0">
                <a:ea typeface="+mn-lt"/>
                <a:cs typeface="+mn-lt"/>
              </a:rPr>
              <a:t>)</a:t>
            </a:r>
            <a:endParaRPr lang="en-US" sz="1290" i="1" dirty="0"/>
          </a:p>
          <a:p>
            <a:r>
              <a:rPr lang="en-US" sz="1290" dirty="0">
                <a:ea typeface="+mn-lt"/>
                <a:cs typeface="+mn-lt"/>
              </a:rPr>
              <a:t>    </a:t>
            </a:r>
            <a:endParaRPr lang="en-US" sz="1290" dirty="0"/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If the frame is not a duplicate (based on a simple threshold),</a:t>
            </a:r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    # add it to the list of frames and update the previous frame</a:t>
            </a:r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i="1" dirty="0">
                <a:ea typeface="+mn-lt"/>
                <a:cs typeface="+mn-lt"/>
              </a:rPr>
              <a:t>if </a:t>
            </a:r>
            <a:r>
              <a:rPr lang="en-US" sz="1290" i="1" dirty="0" err="1">
                <a:ea typeface="+mn-lt"/>
                <a:cs typeface="+mn-lt"/>
              </a:rPr>
              <a:t>np.mean</a:t>
            </a:r>
            <a:r>
              <a:rPr lang="en-US" sz="1290" i="1" dirty="0">
                <a:ea typeface="+mn-lt"/>
                <a:cs typeface="+mn-lt"/>
              </a:rPr>
              <a:t>(</a:t>
            </a:r>
            <a:r>
              <a:rPr lang="en-US" sz="1290" i="1" dirty="0" err="1">
                <a:ea typeface="+mn-lt"/>
                <a:cs typeface="+mn-lt"/>
              </a:rPr>
              <a:t>frame_diff</a:t>
            </a:r>
            <a:r>
              <a:rPr lang="en-US" sz="1290" i="1" dirty="0">
                <a:ea typeface="+mn-lt"/>
                <a:cs typeface="+mn-lt"/>
              </a:rPr>
              <a:t>) &gt; 20: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     </a:t>
            </a:r>
            <a:r>
              <a:rPr lang="en-US" sz="1290" i="1" dirty="0" err="1">
                <a:ea typeface="+mn-lt"/>
                <a:cs typeface="+mn-lt"/>
              </a:rPr>
              <a:t>frames.append</a:t>
            </a:r>
            <a:r>
              <a:rPr lang="en-US" sz="1290" i="1" dirty="0">
                <a:ea typeface="+mn-lt"/>
                <a:cs typeface="+mn-lt"/>
              </a:rPr>
              <a:t>(frame)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     </a:t>
            </a:r>
            <a:r>
              <a:rPr lang="en-US" sz="1290" i="1" dirty="0" err="1">
                <a:ea typeface="+mn-lt"/>
                <a:cs typeface="+mn-lt"/>
              </a:rPr>
              <a:t>prev_frame_gray</a:t>
            </a:r>
            <a:r>
              <a:rPr lang="en-US" sz="1290" i="1" dirty="0">
                <a:ea typeface="+mn-lt"/>
                <a:cs typeface="+mn-lt"/>
              </a:rPr>
              <a:t> = </a:t>
            </a:r>
            <a:r>
              <a:rPr lang="en-US" sz="1290" i="1" dirty="0" err="1">
                <a:ea typeface="+mn-lt"/>
                <a:cs typeface="+mn-lt"/>
              </a:rPr>
              <a:t>frame_gray.copy</a:t>
            </a:r>
            <a:r>
              <a:rPr lang="en-US" sz="1290" i="1" dirty="0">
                <a:ea typeface="+mn-lt"/>
                <a:cs typeface="+mn-lt"/>
              </a:rPr>
              <a:t>()</a:t>
            </a:r>
            <a:endParaRPr lang="en-US" sz="1290" i="1" dirty="0"/>
          </a:p>
          <a:p>
            <a:r>
              <a:rPr lang="en-US" sz="1290" dirty="0">
                <a:ea typeface="+mn-lt"/>
                <a:cs typeface="+mn-lt"/>
              </a:rPr>
              <a:t>    </a:t>
            </a:r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    # Display the frame (optional)</a:t>
            </a:r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i="1" dirty="0">
                <a:ea typeface="+mn-lt"/>
                <a:cs typeface="+mn-lt"/>
              </a:rPr>
              <a:t>cv2.imshow('Frame', frame)</a:t>
            </a:r>
            <a:endParaRPr lang="en-US" sz="1290" i="1" dirty="0"/>
          </a:p>
          <a:p>
            <a:r>
              <a:rPr lang="en-US" sz="1290" dirty="0">
                <a:ea typeface="+mn-lt"/>
                <a:cs typeface="+mn-lt"/>
              </a:rPr>
              <a:t>    </a:t>
            </a:r>
            <a:endParaRPr lang="en-US" sz="1290" dirty="0"/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Press 'q' to exit the loop</a:t>
            </a:r>
          </a:p>
          <a:p>
            <a:r>
              <a:rPr lang="en-US" sz="1290" dirty="0">
                <a:ea typeface="+mn-lt"/>
                <a:cs typeface="+mn-lt"/>
              </a:rPr>
              <a:t>    </a:t>
            </a:r>
            <a:r>
              <a:rPr lang="en-US" sz="1290" i="1" dirty="0">
                <a:ea typeface="+mn-lt"/>
                <a:cs typeface="+mn-lt"/>
              </a:rPr>
              <a:t>if cv2.waitKey(1) &amp; 0xFF == </a:t>
            </a:r>
            <a:r>
              <a:rPr lang="en-US" sz="1290" i="1" dirty="0" err="1">
                <a:ea typeface="+mn-lt"/>
                <a:cs typeface="+mn-lt"/>
              </a:rPr>
              <a:t>ord</a:t>
            </a:r>
            <a:r>
              <a:rPr lang="en-US" sz="1290" i="1" dirty="0">
                <a:ea typeface="+mn-lt"/>
                <a:cs typeface="+mn-lt"/>
              </a:rPr>
              <a:t>('q'):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     break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Release the video capture object and close any open windows</a:t>
            </a:r>
          </a:p>
          <a:p>
            <a:r>
              <a:rPr lang="en-US" sz="1290" i="1" dirty="0" err="1">
                <a:ea typeface="+mn-lt"/>
                <a:cs typeface="+mn-lt"/>
              </a:rPr>
              <a:t>cap.release</a:t>
            </a:r>
            <a:r>
              <a:rPr lang="en-US" sz="1290" i="1" dirty="0">
                <a:ea typeface="+mn-lt"/>
                <a:cs typeface="+mn-lt"/>
              </a:rPr>
              <a:t>()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cv2.destroyAllWindows()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Create a folder called "input" if it doesn't exist</a:t>
            </a:r>
          </a:p>
          <a:p>
            <a:r>
              <a:rPr lang="en-US" sz="1290" i="1" dirty="0" err="1">
                <a:ea typeface="+mn-lt"/>
                <a:cs typeface="+mn-lt"/>
              </a:rPr>
              <a:t>output_folder</a:t>
            </a:r>
            <a:r>
              <a:rPr lang="en-US" sz="1290" i="1" dirty="0">
                <a:ea typeface="+mn-lt"/>
                <a:cs typeface="+mn-lt"/>
              </a:rPr>
              <a:t> = 'input'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if not </a:t>
            </a:r>
            <a:r>
              <a:rPr lang="en-US" sz="1290" i="1" dirty="0" err="1">
                <a:ea typeface="+mn-lt"/>
                <a:cs typeface="+mn-lt"/>
              </a:rPr>
              <a:t>os.path.exists</a:t>
            </a:r>
            <a:r>
              <a:rPr lang="en-US" sz="1290" i="1" dirty="0">
                <a:ea typeface="+mn-lt"/>
                <a:cs typeface="+mn-lt"/>
              </a:rPr>
              <a:t>(</a:t>
            </a:r>
            <a:r>
              <a:rPr lang="en-US" sz="1290" i="1" dirty="0" err="1">
                <a:ea typeface="+mn-lt"/>
                <a:cs typeface="+mn-lt"/>
              </a:rPr>
              <a:t>output_folder</a:t>
            </a:r>
            <a:r>
              <a:rPr lang="en-US" sz="1290" i="1" dirty="0">
                <a:ea typeface="+mn-lt"/>
                <a:cs typeface="+mn-lt"/>
              </a:rPr>
              <a:t>):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 </a:t>
            </a:r>
            <a:r>
              <a:rPr lang="en-US" sz="1290" i="1" dirty="0" err="1">
                <a:ea typeface="+mn-lt"/>
                <a:cs typeface="+mn-lt"/>
              </a:rPr>
              <a:t>os.makedirs</a:t>
            </a:r>
            <a:r>
              <a:rPr lang="en-US" sz="1290" i="1" dirty="0">
                <a:ea typeface="+mn-lt"/>
                <a:cs typeface="+mn-lt"/>
              </a:rPr>
              <a:t>(</a:t>
            </a:r>
            <a:r>
              <a:rPr lang="en-US" sz="1290" i="1" dirty="0" err="1">
                <a:ea typeface="+mn-lt"/>
                <a:cs typeface="+mn-lt"/>
              </a:rPr>
              <a:t>output_folder</a:t>
            </a:r>
            <a:r>
              <a:rPr lang="en-US" sz="1290" i="1" dirty="0">
                <a:ea typeface="+mn-lt"/>
                <a:cs typeface="+mn-lt"/>
              </a:rPr>
              <a:t>)</a:t>
            </a:r>
            <a:endParaRPr lang="en-US" sz="1290" i="1" dirty="0"/>
          </a:p>
          <a:p>
            <a:endParaRPr lang="en-US" sz="1290" dirty="0"/>
          </a:p>
          <a:p>
            <a:r>
              <a:rPr lang="en-US" sz="1290" b="1" dirty="0">
                <a:solidFill>
                  <a:srgbClr val="FF0000"/>
                </a:solidFill>
                <a:ea typeface="+mn-lt"/>
                <a:cs typeface="+mn-lt"/>
              </a:rPr>
              <a:t># Save the frames to the "input" folder</a:t>
            </a:r>
          </a:p>
          <a:p>
            <a:r>
              <a:rPr lang="en-US" sz="1290" i="1" dirty="0">
                <a:ea typeface="+mn-lt"/>
                <a:cs typeface="+mn-lt"/>
              </a:rPr>
              <a:t>for i, frame in enumerate(frames):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 </a:t>
            </a:r>
            <a:r>
              <a:rPr lang="en-US" sz="1290" i="1" dirty="0" err="1">
                <a:ea typeface="+mn-lt"/>
                <a:cs typeface="+mn-lt"/>
              </a:rPr>
              <a:t>frame_filename</a:t>
            </a:r>
            <a:r>
              <a:rPr lang="en-US" sz="1290" i="1" dirty="0">
                <a:ea typeface="+mn-lt"/>
                <a:cs typeface="+mn-lt"/>
              </a:rPr>
              <a:t> = </a:t>
            </a:r>
            <a:r>
              <a:rPr lang="en-US" sz="1290" i="1" dirty="0" err="1">
                <a:ea typeface="+mn-lt"/>
                <a:cs typeface="+mn-lt"/>
              </a:rPr>
              <a:t>os.path.join</a:t>
            </a:r>
            <a:r>
              <a:rPr lang="en-US" sz="1290" i="1" dirty="0">
                <a:ea typeface="+mn-lt"/>
                <a:cs typeface="+mn-lt"/>
              </a:rPr>
              <a:t>(</a:t>
            </a:r>
            <a:r>
              <a:rPr lang="en-US" sz="1290" i="1" dirty="0" err="1">
                <a:ea typeface="+mn-lt"/>
                <a:cs typeface="+mn-lt"/>
              </a:rPr>
              <a:t>output_folder</a:t>
            </a:r>
            <a:r>
              <a:rPr lang="en-US" sz="1290" i="1" dirty="0">
                <a:ea typeface="+mn-lt"/>
                <a:cs typeface="+mn-lt"/>
              </a:rPr>
              <a:t>, </a:t>
            </a:r>
            <a:r>
              <a:rPr lang="en-US" sz="1290" i="1" dirty="0" err="1">
                <a:ea typeface="+mn-lt"/>
                <a:cs typeface="+mn-lt"/>
              </a:rPr>
              <a:t>f'frame</a:t>
            </a:r>
            <a:r>
              <a:rPr lang="en-US" sz="1290" i="1" dirty="0">
                <a:ea typeface="+mn-lt"/>
                <a:cs typeface="+mn-lt"/>
              </a:rPr>
              <a:t>_{</a:t>
            </a:r>
            <a:r>
              <a:rPr lang="en-US" sz="1290" i="1" dirty="0" err="1">
                <a:ea typeface="+mn-lt"/>
                <a:cs typeface="+mn-lt"/>
              </a:rPr>
              <a:t>i</a:t>
            </a:r>
            <a:r>
              <a:rPr lang="en-US" sz="1290" i="1" dirty="0">
                <a:ea typeface="+mn-lt"/>
                <a:cs typeface="+mn-lt"/>
              </a:rPr>
              <a:t>}.jpg')</a:t>
            </a:r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    cv2.imwrite(</a:t>
            </a:r>
            <a:r>
              <a:rPr lang="en-US" sz="1290" i="1" dirty="0" err="1">
                <a:ea typeface="+mn-lt"/>
                <a:cs typeface="+mn-lt"/>
              </a:rPr>
              <a:t>frame_filename</a:t>
            </a:r>
            <a:r>
              <a:rPr lang="en-US" sz="1290" i="1" dirty="0">
                <a:ea typeface="+mn-lt"/>
                <a:cs typeface="+mn-lt"/>
              </a:rPr>
              <a:t>, frame)</a:t>
            </a:r>
            <a:endParaRPr lang="en-US" sz="1290" i="1" dirty="0"/>
          </a:p>
          <a:p>
            <a:endParaRPr lang="en-US" sz="1290" i="1" dirty="0"/>
          </a:p>
          <a:p>
            <a:r>
              <a:rPr lang="en-US" sz="1290" i="1" dirty="0">
                <a:ea typeface="+mn-lt"/>
                <a:cs typeface="+mn-lt"/>
              </a:rPr>
              <a:t>print(</a:t>
            </a:r>
            <a:r>
              <a:rPr lang="en-US" sz="1290" i="1" dirty="0" err="1">
                <a:ea typeface="+mn-lt"/>
                <a:cs typeface="+mn-lt"/>
              </a:rPr>
              <a:t>f"Saved</a:t>
            </a:r>
            <a:r>
              <a:rPr lang="en-US" sz="1290" i="1" dirty="0">
                <a:ea typeface="+mn-lt"/>
                <a:cs typeface="+mn-lt"/>
              </a:rPr>
              <a:t> {</a:t>
            </a:r>
            <a:r>
              <a:rPr lang="en-US" sz="1290" i="1" dirty="0" err="1">
                <a:ea typeface="+mn-lt"/>
                <a:cs typeface="+mn-lt"/>
              </a:rPr>
              <a:t>len</a:t>
            </a:r>
            <a:r>
              <a:rPr lang="en-US" sz="1290" i="1" dirty="0">
                <a:ea typeface="+mn-lt"/>
                <a:cs typeface="+mn-lt"/>
              </a:rPr>
              <a:t>(frames)} frames without duplicates in the 'input' folder.")</a:t>
            </a:r>
            <a:endParaRPr lang="en-US" sz="1290" i="1" dirty="0"/>
          </a:p>
        </p:txBody>
      </p:sp>
    </p:spTree>
    <p:extLst>
      <p:ext uri="{BB962C8B-B14F-4D97-AF65-F5344CB8AC3E}">
        <p14:creationId xmlns:p14="http://schemas.microsoft.com/office/powerpoint/2010/main" val="122612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4D24922-F4C5-C8B5-980D-2C8AF9EFD44B}"/>
              </a:ext>
            </a:extLst>
          </p:cNvPr>
          <p:cNvSpPr/>
          <p:nvPr/>
        </p:nvSpPr>
        <p:spPr>
          <a:xfrm>
            <a:off x="797720" y="341669"/>
            <a:ext cx="2143433" cy="68825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Image Enhancement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9030E0-564A-75C0-672F-C39E7350F19A}"/>
              </a:ext>
            </a:extLst>
          </p:cNvPr>
          <p:cNvSpPr/>
          <p:nvPr/>
        </p:nvSpPr>
        <p:spPr>
          <a:xfrm>
            <a:off x="797720" y="5680587"/>
            <a:ext cx="2143433" cy="68825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Recognition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E5E806A-219A-AF2B-86EC-8970CDF32EAC}"/>
              </a:ext>
            </a:extLst>
          </p:cNvPr>
          <p:cNvSpPr/>
          <p:nvPr/>
        </p:nvSpPr>
        <p:spPr>
          <a:xfrm>
            <a:off x="99020" y="1302769"/>
            <a:ext cx="3540834" cy="396732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Enhance the quality of Image/ Each Frame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99E62-293B-FB38-E8E6-0FD3725774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69437" y="68827"/>
            <a:ext cx="0" cy="27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A6788C-8008-A73D-A92F-68423C0C4B9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869437" y="1029927"/>
            <a:ext cx="0" cy="27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E9CA3-3C3E-49E3-610F-FC329457685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869433" y="6368845"/>
            <a:ext cx="4" cy="29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C805B5-8EDA-2BD9-86C9-5EE180AF88C7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1869437" y="5270090"/>
            <a:ext cx="0" cy="41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012D2B-C371-79C2-E5CD-FAA5FAB8FFA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869437" y="205248"/>
            <a:ext cx="2143433" cy="109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EEA621-09FE-809B-3BDE-E115B7E75D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69437" y="5270090"/>
            <a:ext cx="2143429" cy="138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B4F11E-0EE6-2827-4882-839BFA7A2D42}"/>
              </a:ext>
            </a:extLst>
          </p:cNvPr>
          <p:cNvSpPr txBox="1"/>
          <p:nvPr/>
        </p:nvSpPr>
        <p:spPr>
          <a:xfrm>
            <a:off x="4002700" y="205248"/>
            <a:ext cx="7965779" cy="6456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algn="l"/>
            <a:r>
              <a:rPr lang="en-IN" sz="2000" b="1" i="0">
                <a:effectLst/>
                <a:latin typeface="Söhne"/>
              </a:rPr>
              <a:t>Image Enhancement Methods for Object Detection</a:t>
            </a:r>
            <a:endParaRPr lang="en-IN" sz="2000" b="0" i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Contrast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Histogram Equalization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Contrast Limited Adaptive Histogram Equalization (CLAHE)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Noise Reduction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Gaussian Blurring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Median Filtering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Denoising Methods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Preprocessing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Resizing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Cropping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Aspect Ratio Correction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Normalization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Pixel Value Scaling (e.g., [0, 1])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Histogram Equalization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Enhancing Overall Contrast</a:t>
            </a:r>
          </a:p>
          <a:p>
            <a:pPr algn="l">
              <a:buFont typeface="+mj-lt"/>
              <a:buAutoNum type="arabicPeriod"/>
            </a:pPr>
            <a:r>
              <a:rPr lang="en-IN" sz="2000" b="1" i="0" err="1">
                <a:effectLst/>
                <a:latin typeface="Söhne"/>
              </a:rPr>
              <a:t>Color</a:t>
            </a:r>
            <a:r>
              <a:rPr lang="en-IN" sz="2000" b="1" i="0">
                <a:effectLst/>
                <a:latin typeface="Söhne"/>
              </a:rPr>
              <a:t> Correction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Addressing </a:t>
            </a:r>
            <a:r>
              <a:rPr lang="en-IN" sz="2000" b="0" i="0" err="1">
                <a:effectLst/>
                <a:latin typeface="Söhne"/>
              </a:rPr>
              <a:t>Color</a:t>
            </a:r>
            <a:r>
              <a:rPr lang="en-IN" sz="2000" b="0" i="0">
                <a:effectLst/>
                <a:latin typeface="Söhne"/>
              </a:rPr>
              <a:t> 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Handling Lighting Variations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Sharpness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Unsharp Masking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Edge Enhancement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Gradient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Gradient Filtering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Edge Detection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Adaptive Enhancement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err="1">
                <a:effectLst/>
                <a:latin typeface="Söhne"/>
              </a:rPr>
              <a:t>Analyzing</a:t>
            </a:r>
            <a:r>
              <a:rPr lang="en-IN" sz="2000" b="0" i="0">
                <a:effectLst/>
                <a:latin typeface="Söhne"/>
              </a:rPr>
              <a:t> Local Characteristics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Content-Based Enhancement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Super-Resolution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Increasing Image Resolution</a:t>
            </a:r>
          </a:p>
          <a:p>
            <a:pPr algn="l">
              <a:buFont typeface="+mj-lt"/>
              <a:buAutoNum type="arabicPeriod"/>
            </a:pPr>
            <a:r>
              <a:rPr lang="en-IN" sz="2000" b="1" i="0">
                <a:effectLst/>
                <a:latin typeface="Söhne"/>
              </a:rPr>
              <a:t>Data Augmentation</a:t>
            </a:r>
            <a:endParaRPr lang="en-IN" sz="2000" b="0" i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Random Rotation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Scaling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>
                <a:effectLst/>
                <a:latin typeface="Söhne"/>
              </a:rPr>
              <a:t>Cropping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1193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9030E0-564A-75C0-672F-C39E7350F19A}"/>
              </a:ext>
            </a:extLst>
          </p:cNvPr>
          <p:cNvSpPr/>
          <p:nvPr/>
        </p:nvSpPr>
        <p:spPr>
          <a:xfrm>
            <a:off x="3987209" y="1135713"/>
            <a:ext cx="1690802" cy="54291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Recognition</a:t>
            </a:r>
            <a:endParaRPr lang="en-IN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DAD896F-A9E3-E412-4ABF-D6E06C298D82}"/>
              </a:ext>
            </a:extLst>
          </p:cNvPr>
          <p:cNvSpPr/>
          <p:nvPr/>
        </p:nvSpPr>
        <p:spPr>
          <a:xfrm>
            <a:off x="3987209" y="5354962"/>
            <a:ext cx="1690802" cy="54291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Product</a:t>
            </a:r>
            <a:endParaRPr lang="en-IN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3F69EC5-3129-65FF-4B0E-E07F2308291A}"/>
              </a:ext>
            </a:extLst>
          </p:cNvPr>
          <p:cNvSpPr/>
          <p:nvPr/>
        </p:nvSpPr>
        <p:spPr>
          <a:xfrm>
            <a:off x="3436536" y="2056734"/>
            <a:ext cx="2797963" cy="292012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E9CA3-3C3E-49E3-610F-FC329457685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832610" y="1678631"/>
            <a:ext cx="2908" cy="37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C805B5-8EDA-2BD9-86C9-5EE180AF88C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832608" y="918546"/>
            <a:ext cx="2" cy="21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EC300-2C8F-D645-04D3-E2AFDA4C9806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4832610" y="4976857"/>
            <a:ext cx="2908" cy="37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331FE09-4CFB-E1A9-1E22-E6C0A0B60758}"/>
              </a:ext>
            </a:extLst>
          </p:cNvPr>
          <p:cNvSpPr/>
          <p:nvPr/>
        </p:nvSpPr>
        <p:spPr>
          <a:xfrm>
            <a:off x="3984302" y="2396056"/>
            <a:ext cx="1690802" cy="542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Object Identification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33AA61-B69C-4CCD-0DDB-79B8E4C881D1}"/>
              </a:ext>
            </a:extLst>
          </p:cNvPr>
          <p:cNvSpPr/>
          <p:nvPr/>
        </p:nvSpPr>
        <p:spPr>
          <a:xfrm>
            <a:off x="3990116" y="3973428"/>
            <a:ext cx="1690802" cy="542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IN" sz="1404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Attribut</a:t>
            </a:r>
            <a:r>
              <a:rPr lang="en-IN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Recognition</a:t>
            </a:r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08D7B6-AE83-8414-0B1C-F1BDABDC1F35}"/>
              </a:ext>
            </a:extLst>
          </p:cNvPr>
          <p:cNvCxnSpPr>
            <a:cxnSpLocks/>
            <a:stCxn id="16" idx="0"/>
            <a:endCxn id="26" idx="0"/>
          </p:cNvCxnSpPr>
          <p:nvPr/>
        </p:nvCxnSpPr>
        <p:spPr>
          <a:xfrm flipH="1">
            <a:off x="4829703" y="2056734"/>
            <a:ext cx="5814" cy="33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6AF384-50CC-3B64-9C4D-9ACB802D421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4829703" y="2938974"/>
            <a:ext cx="5814" cy="1034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3060D6-7A50-3394-9320-932F553EDF36}"/>
              </a:ext>
            </a:extLst>
          </p:cNvPr>
          <p:cNvCxnSpPr>
            <a:stCxn id="27" idx="2"/>
            <a:endCxn id="16" idx="2"/>
          </p:cNvCxnSpPr>
          <p:nvPr/>
        </p:nvCxnSpPr>
        <p:spPr>
          <a:xfrm>
            <a:off x="4835518" y="4516346"/>
            <a:ext cx="0" cy="4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DCF89F-EA25-3D3B-06F5-9F3419540DA6}"/>
              </a:ext>
            </a:extLst>
          </p:cNvPr>
          <p:cNvSpPr txBox="1"/>
          <p:nvPr/>
        </p:nvSpPr>
        <p:spPr>
          <a:xfrm>
            <a:off x="6585469" y="811522"/>
            <a:ext cx="463813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YOLO (You Only Look Once)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Faster R-CNN (Region-based Convolutional Neural Network)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SSD (Single Shot </a:t>
            </a: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MultiBox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 Detector)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Mask R-CNN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RetinaNet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YOLOv5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EfficientDet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Cascade R-CNN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374151"/>
                </a:solidFill>
                <a:ea typeface="+mn-lt"/>
                <a:cs typeface="+mn-lt"/>
              </a:rPr>
              <a:t>CenterNet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DETR (Data Efficient Transformer)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05D65-8FD5-C613-2359-4DCA01E13698}"/>
              </a:ext>
            </a:extLst>
          </p:cNvPr>
          <p:cNvSpPr txBox="1"/>
          <p:nvPr/>
        </p:nvSpPr>
        <p:spPr>
          <a:xfrm>
            <a:off x="779891" y="817912"/>
            <a:ext cx="2486963" cy="4678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Color Detection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Height Estimation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Texture Analysis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Size and Shape Recognition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Attribute Classification with CNNs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Feature Extraction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Rule-Based Systems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Deep Learning Approaches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Natural Language Processing (NLP)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Ensemble Methods</a:t>
            </a:r>
            <a:endParaRPr lang="en-US">
              <a:ea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>
              <a:ea typeface="Calibri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194DEF-E635-D411-EFD9-22A6B862AC0A}"/>
              </a:ext>
            </a:extLst>
          </p:cNvPr>
          <p:cNvCxnSpPr>
            <a:cxnSpLocks/>
            <a:stCxn id="2" idx="0"/>
            <a:endCxn id="26" idx="0"/>
          </p:cNvCxnSpPr>
          <p:nvPr/>
        </p:nvCxnSpPr>
        <p:spPr>
          <a:xfrm flipH="1">
            <a:off x="4829703" y="811522"/>
            <a:ext cx="4074833" cy="1584534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9017AC-B056-DBE1-9934-EB5D88172195}"/>
              </a:ext>
            </a:extLst>
          </p:cNvPr>
          <p:cNvCxnSpPr>
            <a:cxnSpLocks/>
            <a:stCxn id="2" idx="2"/>
            <a:endCxn id="26" idx="2"/>
          </p:cNvCxnSpPr>
          <p:nvPr/>
        </p:nvCxnSpPr>
        <p:spPr>
          <a:xfrm flipH="1" flipV="1">
            <a:off x="4829703" y="2938974"/>
            <a:ext cx="4074833" cy="101186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2F8759-B62D-B6C7-62C2-72EC5F21D999}"/>
              </a:ext>
            </a:extLst>
          </p:cNvPr>
          <p:cNvCxnSpPr>
            <a:cxnSpLocks/>
            <a:stCxn id="27" idx="2"/>
            <a:endCxn id="3" idx="2"/>
          </p:cNvCxnSpPr>
          <p:nvPr/>
        </p:nvCxnSpPr>
        <p:spPr>
          <a:xfrm flipH="1">
            <a:off x="2023373" y="4516346"/>
            <a:ext cx="2812144" cy="979770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47D630-EA3C-1DC9-AA24-909AEBC4769C}"/>
              </a:ext>
            </a:extLst>
          </p:cNvPr>
          <p:cNvCxnSpPr>
            <a:cxnSpLocks/>
            <a:stCxn id="27" idx="0"/>
            <a:endCxn id="3" idx="0"/>
          </p:cNvCxnSpPr>
          <p:nvPr/>
        </p:nvCxnSpPr>
        <p:spPr>
          <a:xfrm flipH="1" flipV="1">
            <a:off x="2023373" y="817912"/>
            <a:ext cx="2812144" cy="3155516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8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652</Words>
  <Application>Microsoft Office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Product Search :Enhancing E-commerce with Deep Learning</dc:title>
  <dc:creator>Sri Sai Divyakola</dc:creator>
  <cp:lastModifiedBy>Sri Sai Divyakola</cp:lastModifiedBy>
  <cp:revision>44</cp:revision>
  <dcterms:created xsi:type="dcterms:W3CDTF">2023-10-06T14:02:34Z</dcterms:created>
  <dcterms:modified xsi:type="dcterms:W3CDTF">2023-10-29T02:25:00Z</dcterms:modified>
</cp:coreProperties>
</file>