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502D1-F342-4540-9FD3-D68C095AC8A0}" v="30" dt="2023-09-23T09:58:11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60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Sai Divyakola" userId="d0ce571cec302033" providerId="LiveId" clId="{76C90517-073A-4A4B-A641-0FA1294AF204}"/>
    <pc:docChg chg="undo custSel modSld">
      <pc:chgData name="Sri Sai Divyakola" userId="d0ce571cec302033" providerId="LiveId" clId="{76C90517-073A-4A4B-A641-0FA1294AF204}" dt="2023-09-06T17:02:00.288" v="25" actId="9405"/>
      <pc:docMkLst>
        <pc:docMk/>
      </pc:docMkLst>
      <pc:sldChg chg="modTransition">
        <pc:chgData name="Sri Sai Divyakola" userId="d0ce571cec302033" providerId="LiveId" clId="{76C90517-073A-4A4B-A641-0FA1294AF204}" dt="2023-09-06T16:59:27.311" v="15"/>
        <pc:sldMkLst>
          <pc:docMk/>
          <pc:sldMk cId="1617677418" sldId="256"/>
        </pc:sldMkLst>
      </pc:sldChg>
      <pc:sldChg chg="modTransition">
        <pc:chgData name="Sri Sai Divyakola" userId="d0ce571cec302033" providerId="LiveId" clId="{76C90517-073A-4A4B-A641-0FA1294AF204}" dt="2023-09-06T16:59:27.311" v="15"/>
        <pc:sldMkLst>
          <pc:docMk/>
          <pc:sldMk cId="768627278" sldId="257"/>
        </pc:sldMkLst>
      </pc:sldChg>
      <pc:sldChg chg="addSp delSp mod modTransition">
        <pc:chgData name="Sri Sai Divyakola" userId="d0ce571cec302033" providerId="LiveId" clId="{76C90517-073A-4A4B-A641-0FA1294AF204}" dt="2023-09-06T17:02:00.288" v="25" actId="9405"/>
        <pc:sldMkLst>
          <pc:docMk/>
          <pc:sldMk cId="2176844097" sldId="258"/>
        </pc:sldMkLst>
        <pc:inkChg chg="add del">
          <ac:chgData name="Sri Sai Divyakola" userId="d0ce571cec302033" providerId="LiveId" clId="{76C90517-073A-4A4B-A641-0FA1294AF204}" dt="2023-09-06T17:02:00.288" v="25" actId="9405"/>
          <ac:inkMkLst>
            <pc:docMk/>
            <pc:sldMk cId="2176844097" sldId="258"/>
            <ac:inkMk id="3" creationId="{0F2A197A-182C-A16E-79A8-439686C35DE3}"/>
          </ac:inkMkLst>
        </pc:inkChg>
        <pc:inkChg chg="add del">
          <ac:chgData name="Sri Sai Divyakola" userId="d0ce571cec302033" providerId="LiveId" clId="{76C90517-073A-4A4B-A641-0FA1294AF204}" dt="2023-09-06T17:01:59.874" v="24" actId="9405"/>
          <ac:inkMkLst>
            <pc:docMk/>
            <pc:sldMk cId="2176844097" sldId="258"/>
            <ac:inkMk id="4" creationId="{6DE781E6-756F-B38F-AB59-C92625408060}"/>
          </ac:inkMkLst>
        </pc:inkChg>
        <pc:inkChg chg="add del">
          <ac:chgData name="Sri Sai Divyakola" userId="d0ce571cec302033" providerId="LiveId" clId="{76C90517-073A-4A4B-A641-0FA1294AF204}" dt="2023-09-06T17:01:59.476" v="23" actId="9405"/>
          <ac:inkMkLst>
            <pc:docMk/>
            <pc:sldMk cId="2176844097" sldId="258"/>
            <ac:inkMk id="6" creationId="{6ED21651-9243-34E7-4C23-417B05C665BE}"/>
          </ac:inkMkLst>
        </pc:inkChg>
        <pc:inkChg chg="add del">
          <ac:chgData name="Sri Sai Divyakola" userId="d0ce571cec302033" providerId="LiveId" clId="{76C90517-073A-4A4B-A641-0FA1294AF204}" dt="2023-09-06T17:01:59.094" v="22" actId="9405"/>
          <ac:inkMkLst>
            <pc:docMk/>
            <pc:sldMk cId="2176844097" sldId="258"/>
            <ac:inkMk id="7" creationId="{5DFB8319-4751-2AF9-C6A0-5EA52FE14D68}"/>
          </ac:inkMkLst>
        </pc:inkChg>
        <pc:inkChg chg="add del">
          <ac:chgData name="Sri Sai Divyakola" userId="d0ce571cec302033" providerId="LiveId" clId="{76C90517-073A-4A4B-A641-0FA1294AF204}" dt="2023-09-06T17:01:58.114" v="21" actId="9405"/>
          <ac:inkMkLst>
            <pc:docMk/>
            <pc:sldMk cId="2176844097" sldId="258"/>
            <ac:inkMk id="8" creationId="{6359B5D6-3172-BDF5-0C00-AC6079E759E5}"/>
          </ac:inkMkLst>
        </pc:inkChg>
      </pc:sldChg>
      <pc:sldChg chg="modTransition">
        <pc:chgData name="Sri Sai Divyakola" userId="d0ce571cec302033" providerId="LiveId" clId="{76C90517-073A-4A4B-A641-0FA1294AF204}" dt="2023-09-06T16:59:27.311" v="15"/>
        <pc:sldMkLst>
          <pc:docMk/>
          <pc:sldMk cId="924334331" sldId="259"/>
        </pc:sldMkLst>
      </pc:sldChg>
      <pc:sldChg chg="modTransition">
        <pc:chgData name="Sri Sai Divyakola" userId="d0ce571cec302033" providerId="LiveId" clId="{76C90517-073A-4A4B-A641-0FA1294AF204}" dt="2023-09-06T16:59:27.311" v="15"/>
        <pc:sldMkLst>
          <pc:docMk/>
          <pc:sldMk cId="2854166685" sldId="260"/>
        </pc:sldMkLst>
      </pc:sldChg>
      <pc:sldChg chg="modTransition">
        <pc:chgData name="Sri Sai Divyakola" userId="d0ce571cec302033" providerId="LiveId" clId="{76C90517-073A-4A4B-A641-0FA1294AF204}" dt="2023-09-06T16:59:27.311" v="15"/>
        <pc:sldMkLst>
          <pc:docMk/>
          <pc:sldMk cId="3148776185" sldId="261"/>
        </pc:sldMkLst>
      </pc:sldChg>
    </pc:docChg>
  </pc:docChgLst>
  <pc:docChgLst>
    <pc:chgData name="Sri Sai Divyakola" userId="d0ce571cec302033" providerId="LiveId" clId="{BF1502D1-F342-4540-9FD3-D68C095AC8A0}"/>
    <pc:docChg chg="undo redo custSel delSld modSld">
      <pc:chgData name="Sri Sai Divyakola" userId="d0ce571cec302033" providerId="LiveId" clId="{BF1502D1-F342-4540-9FD3-D68C095AC8A0}" dt="2023-09-23T09:58:11.778" v="248"/>
      <pc:docMkLst>
        <pc:docMk/>
      </pc:docMkLst>
      <pc:sldChg chg="addSp delSp modSp mod modTransition delDesignElem">
        <pc:chgData name="Sri Sai Divyakola" userId="d0ce571cec302033" providerId="LiveId" clId="{BF1502D1-F342-4540-9FD3-D68C095AC8A0}" dt="2023-09-23T09:58:11.778" v="248"/>
        <pc:sldMkLst>
          <pc:docMk/>
          <pc:sldMk cId="1617677418" sldId="256"/>
        </pc:sldMkLst>
        <pc:spChg chg="mod">
          <ac:chgData name="Sri Sai Divyakola" userId="d0ce571cec302033" providerId="LiveId" clId="{BF1502D1-F342-4540-9FD3-D68C095AC8A0}" dt="2023-09-23T09:53:27.361" v="200" actId="14100"/>
          <ac:spMkLst>
            <pc:docMk/>
            <pc:sldMk cId="1617677418" sldId="256"/>
            <ac:spMk id="2" creationId="{DA012560-A2A9-F2E1-D8C7-D9A18967C8B3}"/>
          </ac:spMkLst>
        </pc:spChg>
        <pc:spChg chg="mod">
          <ac:chgData name="Sri Sai Divyakola" userId="d0ce571cec302033" providerId="LiveId" clId="{BF1502D1-F342-4540-9FD3-D68C095AC8A0}" dt="2023-09-23T09:28:32.596" v="13" actId="1076"/>
          <ac:spMkLst>
            <pc:docMk/>
            <pc:sldMk cId="1617677418" sldId="256"/>
            <ac:spMk id="3" creationId="{83631D87-4287-4A5A-4C76-96FE180F215E}"/>
          </ac:spMkLst>
        </pc:spChg>
        <pc:spChg chg="add mod ord">
          <ac:chgData name="Sri Sai Divyakola" userId="d0ce571cec302033" providerId="LiveId" clId="{BF1502D1-F342-4540-9FD3-D68C095AC8A0}" dt="2023-09-23T09:47:39.050" v="153" actId="1076"/>
          <ac:spMkLst>
            <pc:docMk/>
            <pc:sldMk cId="1617677418" sldId="256"/>
            <ac:spMk id="6" creationId="{1F3DE9C2-A9AE-2CCD-7B51-57779D76F333}"/>
          </ac:spMkLst>
        </pc:spChg>
        <pc:spChg chg="add del mod">
          <ac:chgData name="Sri Sai Divyakola" userId="d0ce571cec302033" providerId="LiveId" clId="{BF1502D1-F342-4540-9FD3-D68C095AC8A0}" dt="2023-09-23T09:31:41.056" v="40"/>
          <ac:spMkLst>
            <pc:docMk/>
            <pc:sldMk cId="1617677418" sldId="256"/>
            <ac:spMk id="7" creationId="{FC725F96-44AD-2166-A6ED-9B1F971EB49C}"/>
          </ac:spMkLst>
        </pc:spChg>
        <pc:spChg chg="add del mod">
          <ac:chgData name="Sri Sai Divyakola" userId="d0ce571cec302033" providerId="LiveId" clId="{BF1502D1-F342-4540-9FD3-D68C095AC8A0}" dt="2023-09-23T09:32:58.503" v="45" actId="478"/>
          <ac:spMkLst>
            <pc:docMk/>
            <pc:sldMk cId="1617677418" sldId="256"/>
            <ac:spMk id="8" creationId="{7E0D0A9A-CAAF-398C-6CE8-9EC089FA879C}"/>
          </ac:spMkLst>
        </pc:spChg>
        <pc:spChg chg="add del mod ord">
          <ac:chgData name="Sri Sai Divyakola" userId="d0ce571cec302033" providerId="LiveId" clId="{BF1502D1-F342-4540-9FD3-D68C095AC8A0}" dt="2023-09-23T09:33:01.573" v="47" actId="478"/>
          <ac:spMkLst>
            <pc:docMk/>
            <pc:sldMk cId="1617677418" sldId="256"/>
            <ac:spMk id="9" creationId="{BCE3BFF7-9FAB-DEBE-8858-89E397F0C98A}"/>
          </ac:spMkLst>
        </pc:spChg>
        <pc:spChg chg="add mod ord">
          <ac:chgData name="Sri Sai Divyakola" userId="d0ce571cec302033" providerId="LiveId" clId="{BF1502D1-F342-4540-9FD3-D68C095AC8A0}" dt="2023-09-23T09:49:18.595" v="168" actId="208"/>
          <ac:spMkLst>
            <pc:docMk/>
            <pc:sldMk cId="1617677418" sldId="256"/>
            <ac:spMk id="10" creationId="{409CA0E2-5B49-68F5-D256-B78A7B0CA890}"/>
          </ac:spMkLst>
        </pc:spChg>
        <pc:spChg chg="add del mod">
          <ac:chgData name="Sri Sai Divyakola" userId="d0ce571cec302033" providerId="LiveId" clId="{BF1502D1-F342-4540-9FD3-D68C095AC8A0}" dt="2023-09-23T09:38:54.398" v="68"/>
          <ac:spMkLst>
            <pc:docMk/>
            <pc:sldMk cId="1617677418" sldId="256"/>
            <ac:spMk id="11" creationId="{6FAF8B71-56B6-BE4C-65E8-A02410B341B2}"/>
          </ac:spMkLst>
        </pc:spChg>
        <pc:spChg chg="add mod">
          <ac:chgData name="Sri Sai Divyakola" userId="d0ce571cec302033" providerId="LiveId" clId="{BF1502D1-F342-4540-9FD3-D68C095AC8A0}" dt="2023-09-23T09:48:28.742" v="164" actId="1076"/>
          <ac:spMkLst>
            <pc:docMk/>
            <pc:sldMk cId="1617677418" sldId="256"/>
            <ac:spMk id="12" creationId="{ACCE30C7-3554-A2A4-8046-FF1F26D12F1C}"/>
          </ac:spMkLst>
        </pc:spChg>
        <pc:spChg chg="add mod">
          <ac:chgData name="Sri Sai Divyakola" userId="d0ce571cec302033" providerId="LiveId" clId="{BF1502D1-F342-4540-9FD3-D68C095AC8A0}" dt="2023-09-23T09:47:46.864" v="155" actId="1076"/>
          <ac:spMkLst>
            <pc:docMk/>
            <pc:sldMk cId="1617677418" sldId="256"/>
            <ac:spMk id="13" creationId="{E7D9C2AA-0E73-5081-821F-120331251803}"/>
          </ac:spMkLst>
        </pc:spChg>
        <pc:spChg chg="add mod">
          <ac:chgData name="Sri Sai Divyakola" userId="d0ce571cec302033" providerId="LiveId" clId="{BF1502D1-F342-4540-9FD3-D68C095AC8A0}" dt="2023-09-23T09:47:21.840" v="149" actId="1076"/>
          <ac:spMkLst>
            <pc:docMk/>
            <pc:sldMk cId="1617677418" sldId="256"/>
            <ac:spMk id="14" creationId="{A34823CD-231C-6123-49EB-EB460F51DFB9}"/>
          </ac:spMkLst>
        </pc:spChg>
        <pc:spChg chg="add mod">
          <ac:chgData name="Sri Sai Divyakola" userId="d0ce571cec302033" providerId="LiveId" clId="{BF1502D1-F342-4540-9FD3-D68C095AC8A0}" dt="2023-09-23T09:50:44.590" v="181" actId="20577"/>
          <ac:spMkLst>
            <pc:docMk/>
            <pc:sldMk cId="1617677418" sldId="256"/>
            <ac:spMk id="15" creationId="{35079D3B-B2FA-533E-9ECD-5AA80D03CB70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1617677418" sldId="256"/>
            <ac:spMk id="16" creationId="{9B7AD9F6-8CE7-4299-8FC6-328F4DCD3FF9}"/>
          </ac:spMkLst>
        </pc:spChg>
        <pc:spChg chg="add del mod">
          <ac:chgData name="Sri Sai Divyakola" userId="d0ce571cec302033" providerId="LiveId" clId="{BF1502D1-F342-4540-9FD3-D68C095AC8A0}" dt="2023-09-23T09:46:46.309" v="143" actId="478"/>
          <ac:spMkLst>
            <pc:docMk/>
            <pc:sldMk cId="1617677418" sldId="256"/>
            <ac:spMk id="17" creationId="{A7751F80-7E26-504B-D98A-479D09FF5BF2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1617677418" sldId="256"/>
            <ac:spMk id="18" creationId="{F49775AF-8896-43EE-92C6-83497D6DC56F}"/>
          </ac:spMkLst>
        </pc:spChg>
        <pc:spChg chg="add del mod">
          <ac:chgData name="Sri Sai Divyakola" userId="d0ce571cec302033" providerId="LiveId" clId="{BF1502D1-F342-4540-9FD3-D68C095AC8A0}" dt="2023-09-23T09:46:42.164" v="142" actId="478"/>
          <ac:spMkLst>
            <pc:docMk/>
            <pc:sldMk cId="1617677418" sldId="256"/>
            <ac:spMk id="19" creationId="{864801BA-6808-0647-362D-D24DBDAD7F28}"/>
          </ac:spMkLst>
        </pc:spChg>
        <pc:spChg chg="add del mod">
          <ac:chgData name="Sri Sai Divyakola" userId="d0ce571cec302033" providerId="LiveId" clId="{BF1502D1-F342-4540-9FD3-D68C095AC8A0}" dt="2023-09-23T09:46:39.154" v="141" actId="478"/>
          <ac:spMkLst>
            <pc:docMk/>
            <pc:sldMk cId="1617677418" sldId="256"/>
            <ac:spMk id="20" creationId="{8C3A11C0-3087-B1ED-63A3-21EA27D98E6E}"/>
          </ac:spMkLst>
        </pc:spChg>
        <pc:spChg chg="add del mod">
          <ac:chgData name="Sri Sai Divyakola" userId="d0ce571cec302033" providerId="LiveId" clId="{BF1502D1-F342-4540-9FD3-D68C095AC8A0}" dt="2023-09-23T09:46:35.521" v="140" actId="478"/>
          <ac:spMkLst>
            <pc:docMk/>
            <pc:sldMk cId="1617677418" sldId="256"/>
            <ac:spMk id="21" creationId="{095D6BB9-D20F-D821-BE36-3A5653D6BCB7}"/>
          </ac:spMkLst>
        </pc:spChg>
        <pc:spChg chg="add del mod">
          <ac:chgData name="Sri Sai Divyakola" userId="d0ce571cec302033" providerId="LiveId" clId="{BF1502D1-F342-4540-9FD3-D68C095AC8A0}" dt="2023-09-23T09:46:31.608" v="139" actId="478"/>
          <ac:spMkLst>
            <pc:docMk/>
            <pc:sldMk cId="1617677418" sldId="256"/>
            <ac:spMk id="22" creationId="{8DDB6282-FA0A-5CAA-079B-0BC869824856}"/>
          </ac:spMkLst>
        </pc:spChg>
        <pc:spChg chg="add del mod">
          <ac:chgData name="Sri Sai Divyakola" userId="d0ce571cec302033" providerId="LiveId" clId="{BF1502D1-F342-4540-9FD3-D68C095AC8A0}" dt="2023-09-23T09:46:25.519" v="138" actId="478"/>
          <ac:spMkLst>
            <pc:docMk/>
            <pc:sldMk cId="1617677418" sldId="256"/>
            <ac:spMk id="23" creationId="{48BA2B4C-3315-7600-FAFF-990158799143}"/>
          </ac:spMkLst>
        </pc:spChg>
        <pc:spChg chg="add del mod">
          <ac:chgData name="Sri Sai Divyakola" userId="d0ce571cec302033" providerId="LiveId" clId="{BF1502D1-F342-4540-9FD3-D68C095AC8A0}" dt="2023-09-23T09:46:15.831" v="137" actId="478"/>
          <ac:spMkLst>
            <pc:docMk/>
            <pc:sldMk cId="1617677418" sldId="256"/>
            <ac:spMk id="24" creationId="{5BFCE36E-D3C9-880F-3375-98F96F2ADCBB}"/>
          </ac:spMkLst>
        </pc:spChg>
        <pc:spChg chg="add mod">
          <ac:chgData name="Sri Sai Divyakola" userId="d0ce571cec302033" providerId="LiveId" clId="{BF1502D1-F342-4540-9FD3-D68C095AC8A0}" dt="2023-09-23T09:46:57.837" v="144" actId="1076"/>
          <ac:spMkLst>
            <pc:docMk/>
            <pc:sldMk cId="1617677418" sldId="256"/>
            <ac:spMk id="25" creationId="{F1AA07E2-1798-FDAC-C5F2-B91113AF0B6B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26" creationId="{D4E42277-6D2C-D1EA-A7AE-700777A5CD65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27" creationId="{E62C5125-7C9C-9AC6-7050-10EDCD6D84BF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28" creationId="{55CF9051-0BF6-505E-25AA-C72583FD9A71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29" creationId="{F529ADBC-BA8A-BB0E-2EA6-E5D297F756D6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0" creationId="{89AF3BB7-4BEE-363F-3BEE-A1B0B5100C4E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1" creationId="{5DB5EBA5-089A-F3BE-29C1-129F835FD41B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2" creationId="{14B3BADE-1BD0-01B2-0C9C-7A69D3E59C48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3" creationId="{674C3602-F1DA-0799-6403-F35D635E82A6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4" creationId="{A528AD11-319C-75BF-7056-F9958CAB9557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5" creationId="{FD5370CB-8E37-CFD9-E663-2122EF71B3F8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6" creationId="{94B42829-2F02-298B-5F10-39BE5FA1DCE3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7" creationId="{7E4987D6-C53A-5C45-833C-87538DC1E101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8" creationId="{43F7570C-71C4-B3DE-E44F-0D16B6D4424E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9" creationId="{A1FEFF4C-88C1-9E43-8096-E528001131E4}"/>
          </ac:spMkLst>
        </pc:spChg>
        <pc:spChg chg="add mod">
          <ac:chgData name="Sri Sai Divyakola" userId="d0ce571cec302033" providerId="LiveId" clId="{BF1502D1-F342-4540-9FD3-D68C095AC8A0}" dt="2023-09-23T09:53:47.584" v="209" actId="1076"/>
          <ac:spMkLst>
            <pc:docMk/>
            <pc:sldMk cId="1617677418" sldId="256"/>
            <ac:spMk id="40" creationId="{C2E562E5-F0E1-57F2-68F4-77542F9AC808}"/>
          </ac:spMkLst>
        </pc:spChg>
        <pc:graphicFrameChg chg="add del mod modGraphic">
          <ac:chgData name="Sri Sai Divyakola" userId="d0ce571cec302033" providerId="LiveId" clId="{BF1502D1-F342-4540-9FD3-D68C095AC8A0}" dt="2023-09-23T09:05:06.156" v="2" actId="478"/>
          <ac:graphicFrameMkLst>
            <pc:docMk/>
            <pc:sldMk cId="1617677418" sldId="256"/>
            <ac:graphicFrameMk id="4" creationId="{881B6E3F-35E7-BC23-5AA7-F22C74DB218E}"/>
          </ac:graphicFrameMkLst>
        </pc:graphicFrameChg>
        <pc:picChg chg="del">
          <ac:chgData name="Sri Sai Divyakola" userId="d0ce571cec302033" providerId="LiveId" clId="{BF1502D1-F342-4540-9FD3-D68C095AC8A0}" dt="2023-09-23T09:27:54.859" v="3" actId="478"/>
          <ac:picMkLst>
            <pc:docMk/>
            <pc:sldMk cId="1617677418" sldId="256"/>
            <ac:picMk id="5" creationId="{C07E7D95-BC84-9BFB-30A2-E850D1525C67}"/>
          </ac:picMkLst>
        </pc:picChg>
      </pc:sldChg>
      <pc:sldChg chg="addSp delSp modSp mod modTransition delDesignElem">
        <pc:chgData name="Sri Sai Divyakola" userId="d0ce571cec302033" providerId="LiveId" clId="{BF1502D1-F342-4540-9FD3-D68C095AC8A0}" dt="2023-09-23T09:58:11.778" v="248"/>
        <pc:sldMkLst>
          <pc:docMk/>
          <pc:sldMk cId="768627278" sldId="257"/>
        </pc:sldMkLst>
        <pc:spChg chg="mod ord">
          <ac:chgData name="Sri Sai Divyakola" userId="d0ce571cec302033" providerId="LiveId" clId="{BF1502D1-F342-4540-9FD3-D68C095AC8A0}" dt="2023-09-23T09:53:57.189" v="210" actId="1076"/>
          <ac:spMkLst>
            <pc:docMk/>
            <pc:sldMk cId="768627278" sldId="257"/>
            <ac:spMk id="2" creationId="{FC1D1B0D-985A-741D-C243-1D9DD7E48DB6}"/>
          </ac:spMkLst>
        </pc:spChg>
        <pc:spChg chg="mod">
          <ac:chgData name="Sri Sai Divyakola" userId="d0ce571cec302033" providerId="LiveId" clId="{BF1502D1-F342-4540-9FD3-D68C095AC8A0}" dt="2023-09-23T09:53:03.947" v="195" actId="1076"/>
          <ac:spMkLst>
            <pc:docMk/>
            <pc:sldMk cId="768627278" sldId="257"/>
            <ac:spMk id="3" creationId="{8DD3CCFC-B8E2-33D8-517E-D42DEFA9CFF8}"/>
          </ac:spMkLst>
        </pc:spChg>
        <pc:spChg chg="add del mod">
          <ac:chgData name="Sri Sai Divyakola" userId="d0ce571cec302033" providerId="LiveId" clId="{BF1502D1-F342-4540-9FD3-D68C095AC8A0}" dt="2023-09-23T09:49:25.712" v="170" actId="478"/>
          <ac:spMkLst>
            <pc:docMk/>
            <pc:sldMk cId="768627278" sldId="257"/>
            <ac:spMk id="4" creationId="{E6CCC67E-E34F-91DC-EB07-4FCA11041849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6" creationId="{E49C261B-E177-3D5C-65B1-E0B37A87F586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7" creationId="{F2AE5889-8524-C8D4-38F3-0CD3A00BB58B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8" creationId="{82652973-D16F-3985-E1CF-A509A8FD1849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768627278" sldId="257"/>
            <ac:spMk id="9" creationId="{80DF40B2-80F7-4E71-B46C-284163F3654A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0" creationId="{19B64101-9D9F-F968-5105-537626DC86E4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1" creationId="{9B7B5538-A226-7F1E-D922-48CB53045BD2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2" creationId="{25D18345-F2B9-A6FD-D6AA-8BD4D986C01D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3" creationId="{3BB77AA7-CAD3-F464-8E89-FA85E0F9E0F5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4" creationId="{13205337-40BF-E1D9-6119-F3D3E4D119C0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5" creationId="{96F24DEE-8E46-DFE2-6CD1-9BCDF09C8C14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6" creationId="{C03EEFEF-52CE-29BB-8B6B-0B3D7F453A4F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7" creationId="{A87DDF06-DF5F-278F-9520-469C265318F5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8" creationId="{8D762B26-6064-4E37-452A-1BFA17FBE467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9" creationId="{171B954B-AFAC-C2E4-145C-1B7D1DF7C686}"/>
          </ac:spMkLst>
        </pc:spChg>
        <pc:spChg chg="add mod">
          <ac:chgData name="Sri Sai Divyakola" userId="d0ce571cec302033" providerId="LiveId" clId="{BF1502D1-F342-4540-9FD3-D68C095AC8A0}" dt="2023-09-23T09:49:26.623" v="171"/>
          <ac:spMkLst>
            <pc:docMk/>
            <pc:sldMk cId="768627278" sldId="257"/>
            <ac:spMk id="20" creationId="{B81300A9-30FB-5302-FD74-8C884A8072AB}"/>
          </ac:spMkLst>
        </pc:spChg>
        <pc:spChg chg="add mod">
          <ac:chgData name="Sri Sai Divyakola" userId="d0ce571cec302033" providerId="LiveId" clId="{BF1502D1-F342-4540-9FD3-D68C095AC8A0}" dt="2023-09-23T09:49:26.623" v="171"/>
          <ac:spMkLst>
            <pc:docMk/>
            <pc:sldMk cId="768627278" sldId="257"/>
            <ac:spMk id="21" creationId="{28C6FFE5-FDCF-D223-A11B-EFE2A6E65A88}"/>
          </ac:spMkLst>
        </pc:spChg>
        <pc:spChg chg="add mod">
          <ac:chgData name="Sri Sai Divyakola" userId="d0ce571cec302033" providerId="LiveId" clId="{BF1502D1-F342-4540-9FD3-D68C095AC8A0}" dt="2023-09-23T09:49:34.952" v="173" actId="20577"/>
          <ac:spMkLst>
            <pc:docMk/>
            <pc:sldMk cId="768627278" sldId="257"/>
            <ac:spMk id="22" creationId="{EDBDD01E-4F1B-5C7C-DB7D-DE1E4E13C5AC}"/>
          </ac:spMkLst>
        </pc:spChg>
        <pc:spChg chg="add mod">
          <ac:chgData name="Sri Sai Divyakola" userId="d0ce571cec302033" providerId="LiveId" clId="{BF1502D1-F342-4540-9FD3-D68C095AC8A0}" dt="2023-09-23T09:50:50.392" v="182" actId="20577"/>
          <ac:spMkLst>
            <pc:docMk/>
            <pc:sldMk cId="768627278" sldId="257"/>
            <ac:spMk id="23" creationId="{4D80B88F-2C07-B7C2-424B-FB7B8646F19D}"/>
          </ac:spMkLst>
        </pc:spChg>
        <pc:spChg chg="add mod">
          <ac:chgData name="Sri Sai Divyakola" userId="d0ce571cec302033" providerId="LiveId" clId="{BF1502D1-F342-4540-9FD3-D68C095AC8A0}" dt="2023-09-23T09:49:46.765" v="175" actId="20577"/>
          <ac:spMkLst>
            <pc:docMk/>
            <pc:sldMk cId="768627278" sldId="257"/>
            <ac:spMk id="24" creationId="{8839E87E-BD42-1AC7-D9EE-3F68C3C69158}"/>
          </ac:spMkLst>
        </pc:spChg>
        <pc:spChg chg="add mod">
          <ac:chgData name="Sri Sai Divyakola" userId="d0ce571cec302033" providerId="LiveId" clId="{BF1502D1-F342-4540-9FD3-D68C095AC8A0}" dt="2023-09-23T09:50:01.595" v="177" actId="20577"/>
          <ac:spMkLst>
            <pc:docMk/>
            <pc:sldMk cId="768627278" sldId="257"/>
            <ac:spMk id="25" creationId="{CF76B6B9-A85E-6A35-B1E2-74B0C0F7AF3C}"/>
          </ac:spMkLst>
        </pc:spChg>
        <pc:spChg chg="add mod">
          <ac:chgData name="Sri Sai Divyakola" userId="d0ce571cec302033" providerId="LiveId" clId="{BF1502D1-F342-4540-9FD3-D68C095AC8A0}" dt="2023-09-23T09:49:42.358" v="174" actId="20577"/>
          <ac:spMkLst>
            <pc:docMk/>
            <pc:sldMk cId="768627278" sldId="257"/>
            <ac:spMk id="26" creationId="{68F55FE7-E7ED-197B-2597-E9324FFC3373}"/>
          </ac:spMkLst>
        </pc:spChg>
      </pc:sldChg>
      <pc:sldChg chg="addSp delSp modSp mod modTransition delDesignElem">
        <pc:chgData name="Sri Sai Divyakola" userId="d0ce571cec302033" providerId="LiveId" clId="{BF1502D1-F342-4540-9FD3-D68C095AC8A0}" dt="2023-09-23T09:58:11.778" v="248"/>
        <pc:sldMkLst>
          <pc:docMk/>
          <pc:sldMk cId="2176844097" sldId="258"/>
        </pc:sldMkLst>
        <pc:spChg chg="mod ord">
          <ac:chgData name="Sri Sai Divyakola" userId="d0ce571cec302033" providerId="LiveId" clId="{BF1502D1-F342-4540-9FD3-D68C095AC8A0}" dt="2023-09-23T09:52:51.825" v="193" actId="1076"/>
          <ac:spMkLst>
            <pc:docMk/>
            <pc:sldMk cId="2176844097" sldId="258"/>
            <ac:spMk id="2" creationId="{33BF3C63-5348-542C-BEFD-6E59B55506AB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3" creationId="{B92B1AA9-D70F-602F-E8BE-B5ADCD5B2107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4" creationId="{556D7569-395C-5B19-5D14-7A7C9DECA522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6" creationId="{3736F3E5-8BDA-05E2-97A4-894F6E259F20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7" creationId="{B6211FEF-8696-C69D-FDE3-9145388F94DB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8" creationId="{9F822638-AFB9-0EAA-489D-91CE2178E83D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9" creationId="{6CCA9867-9532-C767-5806-DF8A919954D8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10" creationId="{DABD5DB9-8A62-7384-C7D5-A2A382F8D63B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11" creationId="{D814A6F6-2C78-AB59-8EB2-04F9F514BE61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2176844097" sldId="258"/>
            <ac:spMk id="12" creationId="{CD1AAA2C-FBBE-42AA-B869-31D524B7653F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2176844097" sldId="258"/>
            <ac:spMk id="13" creationId="{BC68A55F-7B32-44D8-AEE5-1AF40532656C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2176844097" sldId="258"/>
            <ac:spMk id="14" creationId="{5F937BBF-9326-4230-AB1B-F1795E350559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15" creationId="{AC939B3C-0ADE-30C6-10C3-64AC34993CFD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16" creationId="{650760F2-F8C7-BBDD-E5C6-A3C1757FD7FF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17" creationId="{598A1249-E6EE-175D-327C-E61C131E7750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18" creationId="{D054EF1A-D458-2D11-9711-CEFCB80497B9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19" creationId="{7C21EA1A-E681-984E-3DFB-8416E472F508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20" creationId="{5F1AF87C-E421-BCDF-BB0B-D673497310EA}"/>
          </ac:spMkLst>
        </pc:spChg>
        <pc:spChg chg="add mod">
          <ac:chgData name="Sri Sai Divyakola" userId="d0ce571cec302033" providerId="LiveId" clId="{BF1502D1-F342-4540-9FD3-D68C095AC8A0}" dt="2023-09-23T09:50:14.472" v="180"/>
          <ac:spMkLst>
            <pc:docMk/>
            <pc:sldMk cId="2176844097" sldId="258"/>
            <ac:spMk id="21" creationId="{D97D9375-EEF0-D390-894F-1CCB7948102C}"/>
          </ac:spMkLst>
        </pc:spChg>
        <pc:spChg chg="add mod">
          <ac:chgData name="Sri Sai Divyakola" userId="d0ce571cec302033" providerId="LiveId" clId="{BF1502D1-F342-4540-9FD3-D68C095AC8A0}" dt="2023-09-23T09:50:14.472" v="180"/>
          <ac:spMkLst>
            <pc:docMk/>
            <pc:sldMk cId="2176844097" sldId="258"/>
            <ac:spMk id="22" creationId="{03223884-AD20-8D67-6795-D0D67ABD681D}"/>
          </ac:spMkLst>
        </pc:spChg>
        <pc:spChg chg="add mod">
          <ac:chgData name="Sri Sai Divyakola" userId="d0ce571cec302033" providerId="LiveId" clId="{BF1502D1-F342-4540-9FD3-D68C095AC8A0}" dt="2023-09-23T09:50:55.086" v="183" actId="20577"/>
          <ac:spMkLst>
            <pc:docMk/>
            <pc:sldMk cId="2176844097" sldId="258"/>
            <ac:spMk id="23" creationId="{CB41B86E-3FFF-F33E-534C-E40ADB3F4160}"/>
          </ac:spMkLst>
        </pc:spChg>
        <pc:spChg chg="add mod">
          <ac:chgData name="Sri Sai Divyakola" userId="d0ce571cec302033" providerId="LiveId" clId="{BF1502D1-F342-4540-9FD3-D68C095AC8A0}" dt="2023-09-23T09:51:48.918" v="187" actId="20577"/>
          <ac:spMkLst>
            <pc:docMk/>
            <pc:sldMk cId="2176844097" sldId="258"/>
            <ac:spMk id="24" creationId="{BF433FB0-E26C-346D-9C0B-61F35FAEA37D}"/>
          </ac:spMkLst>
        </pc:spChg>
        <pc:spChg chg="add mod">
          <ac:chgData name="Sri Sai Divyakola" userId="d0ce571cec302033" providerId="LiveId" clId="{BF1502D1-F342-4540-9FD3-D68C095AC8A0}" dt="2023-09-23T09:51:07.107" v="185" actId="20577"/>
          <ac:spMkLst>
            <pc:docMk/>
            <pc:sldMk cId="2176844097" sldId="258"/>
            <ac:spMk id="25" creationId="{5BD57C7C-1050-BB4C-5413-7D2C173B4267}"/>
          </ac:spMkLst>
        </pc:spChg>
        <pc:spChg chg="add mod">
          <ac:chgData name="Sri Sai Divyakola" userId="d0ce571cec302033" providerId="LiveId" clId="{BF1502D1-F342-4540-9FD3-D68C095AC8A0}" dt="2023-09-23T09:52:02.181" v="188" actId="20577"/>
          <ac:spMkLst>
            <pc:docMk/>
            <pc:sldMk cId="2176844097" sldId="258"/>
            <ac:spMk id="26" creationId="{97A7CD29-440E-1E8C-5287-E95436DFAEDA}"/>
          </ac:spMkLst>
        </pc:spChg>
        <pc:spChg chg="add mod">
          <ac:chgData name="Sri Sai Divyakola" userId="d0ce571cec302033" providerId="LiveId" clId="{BF1502D1-F342-4540-9FD3-D68C095AC8A0}" dt="2023-09-23T09:51:03.726" v="184" actId="20577"/>
          <ac:spMkLst>
            <pc:docMk/>
            <pc:sldMk cId="2176844097" sldId="258"/>
            <ac:spMk id="27" creationId="{B595D294-6E58-CEF3-5AF2-814A63602517}"/>
          </ac:spMkLst>
        </pc:spChg>
      </pc:sldChg>
      <pc:sldChg chg="addSp delSp modSp mod modTransition">
        <pc:chgData name="Sri Sai Divyakola" userId="d0ce571cec302033" providerId="LiveId" clId="{BF1502D1-F342-4540-9FD3-D68C095AC8A0}" dt="2023-09-23T09:58:11.778" v="248"/>
        <pc:sldMkLst>
          <pc:docMk/>
          <pc:sldMk cId="924334331" sldId="259"/>
        </pc:sldMkLst>
        <pc:spChg chg="mod ord">
          <ac:chgData name="Sri Sai Divyakola" userId="d0ce571cec302033" providerId="LiveId" clId="{BF1502D1-F342-4540-9FD3-D68C095AC8A0}" dt="2023-09-23T09:56:23.342" v="232" actId="1076"/>
          <ac:spMkLst>
            <pc:docMk/>
            <pc:sldMk cId="924334331" sldId="259"/>
            <ac:spMk id="2" creationId="{1FE6AEBC-5A9A-26B4-BA47-C05BA3DD878D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3" creationId="{E7BFC408-1D2D-6F78-285E-0644FB25A6D4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4" creationId="{A8E69FEE-9510-6FF3-99DE-E1BED1FBB4E1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6" creationId="{FFBF07A5-9D47-F401-37A8-45D445C2C4B8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7" creationId="{8C10EB8C-1B6A-9485-91EB-DB9853D67266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8" creationId="{8D42A46D-4C55-701E-A4CA-29D4D9D7EAB7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9" creationId="{6D11325F-C7FB-617C-3CD6-8B737A78C339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10" creationId="{5C71D045-F469-82DF-BD79-48695C148FB3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11" creationId="{AC769E0D-054A-9C76-F3C4-CBAD913E3325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12" creationId="{9919DFAB-C13C-B837-8050-B96040F231FB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13" creationId="{47D4A776-09CB-7F61-E7BC-185809B1C05E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14" creationId="{75756739-CE11-83FD-F5DF-BF1A9FB986BB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15" creationId="{69A2781B-7B49-A51D-BC57-1C27B2A16337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16" creationId="{4C9F8ADE-FEFB-61D9-2046-2C8B053011E2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17" creationId="{38550828-F67F-7F4D-E891-694331082AE5}"/>
          </ac:spMkLst>
        </pc:spChg>
        <pc:spChg chg="add mod">
          <ac:chgData name="Sri Sai Divyakola" userId="d0ce571cec302033" providerId="LiveId" clId="{BF1502D1-F342-4540-9FD3-D68C095AC8A0}" dt="2023-09-23T09:54:56.775" v="213"/>
          <ac:spMkLst>
            <pc:docMk/>
            <pc:sldMk cId="924334331" sldId="259"/>
            <ac:spMk id="18" creationId="{93EC9475-6512-F7E0-3F6E-6D432A9A9D5A}"/>
          </ac:spMkLst>
        </pc:spChg>
        <pc:spChg chg="add mod">
          <ac:chgData name="Sri Sai Divyakola" userId="d0ce571cec302033" providerId="LiveId" clId="{BF1502D1-F342-4540-9FD3-D68C095AC8A0}" dt="2023-09-23T09:54:56.775" v="213"/>
          <ac:spMkLst>
            <pc:docMk/>
            <pc:sldMk cId="924334331" sldId="259"/>
            <ac:spMk id="19" creationId="{B63ACC50-2BC1-BF59-EF01-E042F9CE439C}"/>
          </ac:spMkLst>
        </pc:spChg>
        <pc:spChg chg="add mod">
          <ac:chgData name="Sri Sai Divyakola" userId="d0ce571cec302033" providerId="LiveId" clId="{BF1502D1-F342-4540-9FD3-D68C095AC8A0}" dt="2023-09-23T09:55:38.668" v="225" actId="20577"/>
          <ac:spMkLst>
            <pc:docMk/>
            <pc:sldMk cId="924334331" sldId="259"/>
            <ac:spMk id="20" creationId="{62AB63A1-EB6A-6A47-286D-ED9BE31AD1D4}"/>
          </ac:spMkLst>
        </pc:spChg>
        <pc:spChg chg="add mod">
          <ac:chgData name="Sri Sai Divyakola" userId="d0ce571cec302033" providerId="LiveId" clId="{BF1502D1-F342-4540-9FD3-D68C095AC8A0}" dt="2023-09-23T09:55:45.332" v="226" actId="20577"/>
          <ac:spMkLst>
            <pc:docMk/>
            <pc:sldMk cId="924334331" sldId="259"/>
            <ac:spMk id="21" creationId="{6AF1C537-1777-89F2-3071-28297EC4C406}"/>
          </ac:spMkLst>
        </pc:spChg>
        <pc:spChg chg="add mod">
          <ac:chgData name="Sri Sai Divyakola" userId="d0ce571cec302033" providerId="LiveId" clId="{BF1502D1-F342-4540-9FD3-D68C095AC8A0}" dt="2023-09-23T09:56:06.086" v="228" actId="20577"/>
          <ac:spMkLst>
            <pc:docMk/>
            <pc:sldMk cId="924334331" sldId="259"/>
            <ac:spMk id="22" creationId="{59ADEE29-1D35-A60E-A8FC-9013C2BFC102}"/>
          </ac:spMkLst>
        </pc:spChg>
        <pc:spChg chg="add mod">
          <ac:chgData name="Sri Sai Divyakola" userId="d0ce571cec302033" providerId="LiveId" clId="{BF1502D1-F342-4540-9FD3-D68C095AC8A0}" dt="2023-09-23T09:56:10.456" v="230" actId="20577"/>
          <ac:spMkLst>
            <pc:docMk/>
            <pc:sldMk cId="924334331" sldId="259"/>
            <ac:spMk id="23" creationId="{EA271C8C-01DA-B5C2-EF4E-178690ECD270}"/>
          </ac:spMkLst>
        </pc:spChg>
        <pc:spChg chg="add mod">
          <ac:chgData name="Sri Sai Divyakola" userId="d0ce571cec302033" providerId="LiveId" clId="{BF1502D1-F342-4540-9FD3-D68C095AC8A0}" dt="2023-09-23T09:55:56.373" v="227" actId="20577"/>
          <ac:spMkLst>
            <pc:docMk/>
            <pc:sldMk cId="924334331" sldId="259"/>
            <ac:spMk id="24" creationId="{3E26FD1E-A882-C6EA-465A-1B8870B20383}"/>
          </ac:spMkLst>
        </pc:spChg>
        <pc:graphicFrameChg chg="mod">
          <ac:chgData name="Sri Sai Divyakola" userId="d0ce571cec302033" providerId="LiveId" clId="{BF1502D1-F342-4540-9FD3-D68C095AC8A0}" dt="2023-09-23T09:56:32.748" v="233" actId="1076"/>
          <ac:graphicFrameMkLst>
            <pc:docMk/>
            <pc:sldMk cId="924334331" sldId="259"/>
            <ac:graphicFrameMk id="5" creationId="{B90F8CEE-37E9-EC63-300F-912983A8F7DC}"/>
          </ac:graphicFrameMkLst>
        </pc:graphicFrameChg>
      </pc:sldChg>
      <pc:sldChg chg="addSp delSp modSp del delDesignElem">
        <pc:chgData name="Sri Sai Divyakola" userId="d0ce571cec302033" providerId="LiveId" clId="{BF1502D1-F342-4540-9FD3-D68C095AC8A0}" dt="2023-09-23T09:51:25.362" v="186" actId="47"/>
        <pc:sldMkLst>
          <pc:docMk/>
          <pc:sldMk cId="2854166685" sldId="260"/>
        </pc:sldMkLst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3" creationId="{35884A50-591E-454C-D5F8-03ECFE3FFCE2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4" creationId="{041B0F12-F11F-D7D9-561A-44F678743917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6" creationId="{282562DF-921D-8A69-8037-EB2E34FF6D29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7" creationId="{B7CBB272-0F8E-97EA-0390-5D8C77E46A99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8" creationId="{26913F92-D8BE-81B9-DE8A-35A35806597C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2854166685" sldId="260"/>
            <ac:spMk id="9" creationId="{2E442304-DDBD-4F7B-8017-36BCC863FB40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0" creationId="{CA316DE1-B2B3-81D9-0950-D539A2259BAF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2854166685" sldId="260"/>
            <ac:spMk id="11" creationId="{5E107275-3853-46FD-A241-DE4355A42675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2" creationId="{B39CFDF4-53C2-35DF-B13C-BF0805CBC7CA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3" creationId="{3DB62359-9E39-797A-E1C4-495DC6CBF56E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4" creationId="{27969854-460D-BFB2-5BE0-44438D907948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5" creationId="{DEDF0BB4-A695-C16F-FFD1-30C4864F3F5B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6" creationId="{D282277D-C197-1642-E49F-420D8B506C9A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7" creationId="{0BB0CC2C-1BA0-E92B-6A72-C09D19CE57BC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8" creationId="{B36723E8-B15F-07DF-7C9B-E02AF690C478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9" creationId="{95F5614E-CE77-BCD2-D8E8-DD1393F83ECA}"/>
          </ac:spMkLst>
        </pc:spChg>
      </pc:sldChg>
      <pc:sldChg chg="addSp delSp modSp mod modTransition delDesignElem">
        <pc:chgData name="Sri Sai Divyakola" userId="d0ce571cec302033" providerId="LiveId" clId="{BF1502D1-F342-4540-9FD3-D68C095AC8A0}" dt="2023-09-23T09:58:11.778" v="248"/>
        <pc:sldMkLst>
          <pc:docMk/>
          <pc:sldMk cId="3148776185" sldId="261"/>
        </pc:sldMkLst>
        <pc:spChg chg="mod ord">
          <ac:chgData name="Sri Sai Divyakola" userId="d0ce571cec302033" providerId="LiveId" clId="{BF1502D1-F342-4540-9FD3-D68C095AC8A0}" dt="2023-09-23T09:58:02.369" v="247" actId="1076"/>
          <ac:spMkLst>
            <pc:docMk/>
            <pc:sldMk cId="3148776185" sldId="261"/>
            <ac:spMk id="2" creationId="{A46A038C-0615-49EB-A267-29247867BC42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3" creationId="{E4EA950B-0741-5D5F-E550-DFF3C89E59C9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4" creationId="{4D4F7FDD-E88B-8AD9-A050-C96F9B4D908B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6" creationId="{23BBE5BC-C506-9D5B-D65E-6D60724177F4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7" creationId="{9B839149-73B0-DFD2-8AC6-002F445E0B90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8" creationId="{19A8F841-2104-CCEE-1997-AEACEE8F7A81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3148776185" sldId="261"/>
            <ac:spMk id="9" creationId="{35DB3719-6FDC-4E5D-891D-FF40B7300F64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0" creationId="{97F0BE9F-87EC-1896-1AB3-8BD14CB83999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3148776185" sldId="261"/>
            <ac:spMk id="11" creationId="{E0CBAC23-2E3F-4A90-BA59-F8299F6A5439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2" creationId="{ED38E14B-F3CE-38A9-5EA2-D7393148A11D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3" creationId="{FDE16351-3153-AB81-62A7-EBF8E0A8D865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4" creationId="{830ABCF0-7DAF-BE43-3EB6-C8019EA95C4A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5" creationId="{3BB70FD1-838F-97AE-69F4-A71141E7EBF3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6" creationId="{9CDF9A08-0202-1DF5-62F7-CDA8D5785D29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7" creationId="{4606857A-6786-4B9D-8397-15FC706A2ABD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8" creationId="{3A0EEF0F-6984-13FE-6D94-ADD489BAF7B5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9" creationId="{A2ADF6CD-61F7-A31E-1F08-5AA240B3A557}"/>
          </ac:spMkLst>
        </pc:spChg>
        <pc:spChg chg="add mod">
          <ac:chgData name="Sri Sai Divyakola" userId="d0ce571cec302033" providerId="LiveId" clId="{BF1502D1-F342-4540-9FD3-D68C095AC8A0}" dt="2023-09-23T09:57:10.884" v="239"/>
          <ac:spMkLst>
            <pc:docMk/>
            <pc:sldMk cId="3148776185" sldId="261"/>
            <ac:spMk id="20" creationId="{1554AAAC-AE3D-CCC8-BDB6-364AEE95EFCF}"/>
          </ac:spMkLst>
        </pc:spChg>
        <pc:spChg chg="add mod">
          <ac:chgData name="Sri Sai Divyakola" userId="d0ce571cec302033" providerId="LiveId" clId="{BF1502D1-F342-4540-9FD3-D68C095AC8A0}" dt="2023-09-23T09:57:10.884" v="239"/>
          <ac:spMkLst>
            <pc:docMk/>
            <pc:sldMk cId="3148776185" sldId="261"/>
            <ac:spMk id="21" creationId="{EEE195CA-93CF-60C1-D78B-3AA14CDFB443}"/>
          </ac:spMkLst>
        </pc:spChg>
        <pc:spChg chg="add mod">
          <ac:chgData name="Sri Sai Divyakola" userId="d0ce571cec302033" providerId="LiveId" clId="{BF1502D1-F342-4540-9FD3-D68C095AC8A0}" dt="2023-09-23T09:57:15.042" v="240" actId="20577"/>
          <ac:spMkLst>
            <pc:docMk/>
            <pc:sldMk cId="3148776185" sldId="261"/>
            <ac:spMk id="22" creationId="{E505C8C1-4E0C-D2AD-9DD2-847856100279}"/>
          </ac:spMkLst>
        </pc:spChg>
        <pc:spChg chg="add mod">
          <ac:chgData name="Sri Sai Divyakola" userId="d0ce571cec302033" providerId="LiveId" clId="{BF1502D1-F342-4540-9FD3-D68C095AC8A0}" dt="2023-09-23T09:57:20.011" v="241" actId="20577"/>
          <ac:spMkLst>
            <pc:docMk/>
            <pc:sldMk cId="3148776185" sldId="261"/>
            <ac:spMk id="23" creationId="{BB732D63-43D3-A96F-513D-B70202F084CA}"/>
          </ac:spMkLst>
        </pc:spChg>
        <pc:spChg chg="add mod">
          <ac:chgData name="Sri Sai Divyakola" userId="d0ce571cec302033" providerId="LiveId" clId="{BF1502D1-F342-4540-9FD3-D68C095AC8A0}" dt="2023-09-23T09:57:46.197" v="243" actId="20577"/>
          <ac:spMkLst>
            <pc:docMk/>
            <pc:sldMk cId="3148776185" sldId="261"/>
            <ac:spMk id="24" creationId="{8327E029-12A6-CA8D-182A-D55C3023C1AA}"/>
          </ac:spMkLst>
        </pc:spChg>
        <pc:spChg chg="add mod">
          <ac:chgData name="Sri Sai Divyakola" userId="d0ce571cec302033" providerId="LiveId" clId="{BF1502D1-F342-4540-9FD3-D68C095AC8A0}" dt="2023-09-23T09:57:24.636" v="242" actId="20577"/>
          <ac:spMkLst>
            <pc:docMk/>
            <pc:sldMk cId="3148776185" sldId="261"/>
            <ac:spMk id="25" creationId="{DA38A4EB-A815-5255-BC07-AF8140824782}"/>
          </ac:spMkLst>
        </pc:spChg>
        <pc:spChg chg="add mod">
          <ac:chgData name="Sri Sai Divyakola" userId="d0ce571cec302033" providerId="LiveId" clId="{BF1502D1-F342-4540-9FD3-D68C095AC8A0}" dt="2023-09-23T09:57:50.483" v="244" actId="20577"/>
          <ac:spMkLst>
            <pc:docMk/>
            <pc:sldMk cId="3148776185" sldId="261"/>
            <ac:spMk id="26" creationId="{5E4D1528-4222-B5AC-2FBB-13D7CBAC5AC6}"/>
          </ac:spMkLst>
        </pc:spChg>
        <pc:graphicFrameChg chg="mod">
          <ac:chgData name="Sri Sai Divyakola" userId="d0ce571cec302033" providerId="LiveId" clId="{BF1502D1-F342-4540-9FD3-D68C095AC8A0}" dt="2023-09-23T09:57:00.628" v="236" actId="14100"/>
          <ac:graphicFrameMkLst>
            <pc:docMk/>
            <pc:sldMk cId="3148776185" sldId="261"/>
            <ac:graphicFrameMk id="5" creationId="{18765658-D5CE-5529-5A68-6F09C6E584E6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54E00-E015-4BF8-90E8-6851AE89EFC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3CF126-BF6E-42F4-A6EC-CAA2230BB4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1. Computer Vision</a:t>
          </a:r>
          <a:endParaRPr lang="en-US"/>
        </a:p>
      </dgm:t>
    </dgm:pt>
    <dgm:pt modelId="{4326A18D-30C9-49B9-B28C-E9AD7885A9D5}" type="parTrans" cxnId="{D03ACD45-2B62-4F86-9D47-48E4E7376644}">
      <dgm:prSet/>
      <dgm:spPr/>
      <dgm:t>
        <a:bodyPr/>
        <a:lstStyle/>
        <a:p>
          <a:endParaRPr lang="en-US"/>
        </a:p>
      </dgm:t>
    </dgm:pt>
    <dgm:pt modelId="{8ED8CAEF-8A56-4EEA-9A09-C9DD37B61DED}" type="sibTrans" cxnId="{D03ACD45-2B62-4F86-9D47-48E4E7376644}">
      <dgm:prSet/>
      <dgm:spPr/>
      <dgm:t>
        <a:bodyPr/>
        <a:lstStyle/>
        <a:p>
          <a:endParaRPr lang="en-US"/>
        </a:p>
      </dgm:t>
    </dgm:pt>
    <dgm:pt modelId="{772B70FC-B3F6-48AD-8655-013B6A86B1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2. Deep Learning</a:t>
          </a:r>
          <a:endParaRPr lang="en-US"/>
        </a:p>
      </dgm:t>
    </dgm:pt>
    <dgm:pt modelId="{9E026D08-86AF-40B8-9DF3-D80994CF676F}" type="parTrans" cxnId="{6532E18E-A4FB-4EB5-9034-B9CCC9260068}">
      <dgm:prSet/>
      <dgm:spPr/>
      <dgm:t>
        <a:bodyPr/>
        <a:lstStyle/>
        <a:p>
          <a:endParaRPr lang="en-US"/>
        </a:p>
      </dgm:t>
    </dgm:pt>
    <dgm:pt modelId="{8736D213-93D0-4429-80C6-39C8C1373675}" type="sibTrans" cxnId="{6532E18E-A4FB-4EB5-9034-B9CCC9260068}">
      <dgm:prSet/>
      <dgm:spPr/>
      <dgm:t>
        <a:bodyPr/>
        <a:lstStyle/>
        <a:p>
          <a:endParaRPr lang="en-US"/>
        </a:p>
      </dgm:t>
    </dgm:pt>
    <dgm:pt modelId="{6EF9D92E-4B99-4881-895F-849869CD01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3. Web Development</a:t>
          </a:r>
          <a:endParaRPr lang="en-US"/>
        </a:p>
      </dgm:t>
    </dgm:pt>
    <dgm:pt modelId="{892A658C-CB4A-47EB-A92E-4FA912BB7DD9}" type="parTrans" cxnId="{872BF898-4FC2-4E52-847B-5D220AA6638A}">
      <dgm:prSet/>
      <dgm:spPr/>
      <dgm:t>
        <a:bodyPr/>
        <a:lstStyle/>
        <a:p>
          <a:endParaRPr lang="en-US"/>
        </a:p>
      </dgm:t>
    </dgm:pt>
    <dgm:pt modelId="{0340FCAD-2C70-4D69-AF19-ED413038B1B8}" type="sibTrans" cxnId="{872BF898-4FC2-4E52-847B-5D220AA6638A}">
      <dgm:prSet/>
      <dgm:spPr/>
      <dgm:t>
        <a:bodyPr/>
        <a:lstStyle/>
        <a:p>
          <a:endParaRPr lang="en-US"/>
        </a:p>
      </dgm:t>
    </dgm:pt>
    <dgm:pt modelId="{7E86C876-772A-4436-A5DA-3285D22AB6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4. User Interface Design</a:t>
          </a:r>
          <a:endParaRPr lang="en-US"/>
        </a:p>
      </dgm:t>
    </dgm:pt>
    <dgm:pt modelId="{F851B763-B100-4091-89CF-D10B6247435E}" type="parTrans" cxnId="{F373DB66-CF95-400D-B30D-A7A266371154}">
      <dgm:prSet/>
      <dgm:spPr/>
      <dgm:t>
        <a:bodyPr/>
        <a:lstStyle/>
        <a:p>
          <a:endParaRPr lang="en-US"/>
        </a:p>
      </dgm:t>
    </dgm:pt>
    <dgm:pt modelId="{E11BFAB0-B96F-4CE4-BC23-71D18F80F853}" type="sibTrans" cxnId="{F373DB66-CF95-400D-B30D-A7A266371154}">
      <dgm:prSet/>
      <dgm:spPr/>
      <dgm:t>
        <a:bodyPr/>
        <a:lstStyle/>
        <a:p>
          <a:endParaRPr lang="en-US"/>
        </a:p>
      </dgm:t>
    </dgm:pt>
    <dgm:pt modelId="{DBBE3244-45A5-4A6C-9DFA-B8680A7D24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5. Data Preprocessing</a:t>
          </a:r>
          <a:endParaRPr lang="en-US"/>
        </a:p>
      </dgm:t>
    </dgm:pt>
    <dgm:pt modelId="{6FDEAC19-656C-4CA2-8B76-ABAC2EA7637E}" type="parTrans" cxnId="{97BF89F4-9DB3-45A6-A0A7-23F2C595E553}">
      <dgm:prSet/>
      <dgm:spPr/>
      <dgm:t>
        <a:bodyPr/>
        <a:lstStyle/>
        <a:p>
          <a:endParaRPr lang="en-US"/>
        </a:p>
      </dgm:t>
    </dgm:pt>
    <dgm:pt modelId="{C7F76EE9-355E-49BF-915B-8B3CD8C0B654}" type="sibTrans" cxnId="{97BF89F4-9DB3-45A6-A0A7-23F2C595E553}">
      <dgm:prSet/>
      <dgm:spPr/>
      <dgm:t>
        <a:bodyPr/>
        <a:lstStyle/>
        <a:p>
          <a:endParaRPr lang="en-US"/>
        </a:p>
      </dgm:t>
    </dgm:pt>
    <dgm:pt modelId="{FDCBCD64-1C2C-42D9-A87C-A83BCFEC03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6. Search Engine Integration</a:t>
          </a:r>
          <a:endParaRPr lang="en-US"/>
        </a:p>
      </dgm:t>
    </dgm:pt>
    <dgm:pt modelId="{86AF6055-588D-4A15-B8E7-A1D29AC92E50}" type="parTrans" cxnId="{F75890F0-0472-4140-A238-C428EBB052A2}">
      <dgm:prSet/>
      <dgm:spPr/>
      <dgm:t>
        <a:bodyPr/>
        <a:lstStyle/>
        <a:p>
          <a:endParaRPr lang="en-US"/>
        </a:p>
      </dgm:t>
    </dgm:pt>
    <dgm:pt modelId="{573F2406-3BDC-4EDC-98C8-CBE33B87BFEE}" type="sibTrans" cxnId="{F75890F0-0472-4140-A238-C428EBB052A2}">
      <dgm:prSet/>
      <dgm:spPr/>
      <dgm:t>
        <a:bodyPr/>
        <a:lstStyle/>
        <a:p>
          <a:endParaRPr lang="en-US"/>
        </a:p>
      </dgm:t>
    </dgm:pt>
    <dgm:pt modelId="{9F974056-6DE5-4079-B1A0-DDD792989A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7. Evaluation Metrics</a:t>
          </a:r>
          <a:endParaRPr lang="en-US"/>
        </a:p>
      </dgm:t>
    </dgm:pt>
    <dgm:pt modelId="{4DED6B60-1F36-45DF-98B8-262DE1806798}" type="parTrans" cxnId="{E09A408B-F160-4148-9499-1002DC14B155}">
      <dgm:prSet/>
      <dgm:spPr/>
      <dgm:t>
        <a:bodyPr/>
        <a:lstStyle/>
        <a:p>
          <a:endParaRPr lang="en-US"/>
        </a:p>
      </dgm:t>
    </dgm:pt>
    <dgm:pt modelId="{B5EE978D-04AB-436C-AFCD-6DEC06E7AD1F}" type="sibTrans" cxnId="{E09A408B-F160-4148-9499-1002DC14B155}">
      <dgm:prSet/>
      <dgm:spPr/>
      <dgm:t>
        <a:bodyPr/>
        <a:lstStyle/>
        <a:p>
          <a:endParaRPr lang="en-US"/>
        </a:p>
      </dgm:t>
    </dgm:pt>
    <dgm:pt modelId="{16437F73-F21F-47EA-874D-89E4D13F64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8. Continuous Learning and Feedback</a:t>
          </a:r>
          <a:endParaRPr lang="en-US"/>
        </a:p>
      </dgm:t>
    </dgm:pt>
    <dgm:pt modelId="{374ACF71-7A79-4BE2-AFD7-0E454B90A92F}" type="parTrans" cxnId="{24EE25DE-C379-494B-A5BB-D4677A79A807}">
      <dgm:prSet/>
      <dgm:spPr/>
      <dgm:t>
        <a:bodyPr/>
        <a:lstStyle/>
        <a:p>
          <a:endParaRPr lang="en-US"/>
        </a:p>
      </dgm:t>
    </dgm:pt>
    <dgm:pt modelId="{F5D0E9DF-F3F8-4E12-BECA-4314388E29CA}" type="sibTrans" cxnId="{24EE25DE-C379-494B-A5BB-D4677A79A807}">
      <dgm:prSet/>
      <dgm:spPr/>
      <dgm:t>
        <a:bodyPr/>
        <a:lstStyle/>
        <a:p>
          <a:endParaRPr lang="en-US"/>
        </a:p>
      </dgm:t>
    </dgm:pt>
    <dgm:pt modelId="{CCD2EA1F-730F-41BD-9543-055F160623A7}" type="pres">
      <dgm:prSet presAssocID="{94454E00-E015-4BF8-90E8-6851AE89EFCC}" presName="root" presStyleCnt="0">
        <dgm:presLayoutVars>
          <dgm:dir/>
          <dgm:resizeHandles val="exact"/>
        </dgm:presLayoutVars>
      </dgm:prSet>
      <dgm:spPr/>
    </dgm:pt>
    <dgm:pt modelId="{943FF30E-DAA0-465D-AD2D-96A401328AEB}" type="pres">
      <dgm:prSet presAssocID="{DA3CF126-BF6E-42F4-A6EC-CAA2230BB438}" presName="compNode" presStyleCnt="0"/>
      <dgm:spPr/>
    </dgm:pt>
    <dgm:pt modelId="{FF4DA095-342D-4432-BCE0-D86EB65A879D}" type="pres">
      <dgm:prSet presAssocID="{DA3CF126-BF6E-42F4-A6EC-CAA2230BB438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3847D0C-4F91-44F7-8E6F-C4621B56D2F5}" type="pres">
      <dgm:prSet presAssocID="{DA3CF126-BF6E-42F4-A6EC-CAA2230BB43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9CE24EC-EB70-4C7B-B6DC-E2CE56FFA015}" type="pres">
      <dgm:prSet presAssocID="{DA3CF126-BF6E-42F4-A6EC-CAA2230BB438}" presName="spaceRect" presStyleCnt="0"/>
      <dgm:spPr/>
    </dgm:pt>
    <dgm:pt modelId="{8DDB5E2A-7EA5-4519-B2E0-CE83A3FB9BDD}" type="pres">
      <dgm:prSet presAssocID="{DA3CF126-BF6E-42F4-A6EC-CAA2230BB438}" presName="textRect" presStyleLbl="revTx" presStyleIdx="0" presStyleCnt="8">
        <dgm:presLayoutVars>
          <dgm:chMax val="1"/>
          <dgm:chPref val="1"/>
        </dgm:presLayoutVars>
      </dgm:prSet>
      <dgm:spPr/>
    </dgm:pt>
    <dgm:pt modelId="{55DC0BD4-4E4D-4C41-BE91-357796A63F5D}" type="pres">
      <dgm:prSet presAssocID="{8ED8CAEF-8A56-4EEA-9A09-C9DD37B61DED}" presName="sibTrans" presStyleCnt="0"/>
      <dgm:spPr/>
    </dgm:pt>
    <dgm:pt modelId="{D0409E6B-E9F3-47E5-8553-77B131A51004}" type="pres">
      <dgm:prSet presAssocID="{772B70FC-B3F6-48AD-8655-013B6A86B113}" presName="compNode" presStyleCnt="0"/>
      <dgm:spPr/>
    </dgm:pt>
    <dgm:pt modelId="{B386A71E-81D6-4F54-93C1-0DD078AB3CA3}" type="pres">
      <dgm:prSet presAssocID="{772B70FC-B3F6-48AD-8655-013B6A86B113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02A0B05E-760A-4935-8ADB-3F36DE5B41A6}" type="pres">
      <dgm:prSet presAssocID="{772B70FC-B3F6-48AD-8655-013B6A86B11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CFBCAE-37C5-4B27-83FE-01965C145F54}" type="pres">
      <dgm:prSet presAssocID="{772B70FC-B3F6-48AD-8655-013B6A86B113}" presName="spaceRect" presStyleCnt="0"/>
      <dgm:spPr/>
    </dgm:pt>
    <dgm:pt modelId="{854A6AF3-CF25-4DC0-AB2E-3B3090BA1411}" type="pres">
      <dgm:prSet presAssocID="{772B70FC-B3F6-48AD-8655-013B6A86B113}" presName="textRect" presStyleLbl="revTx" presStyleIdx="1" presStyleCnt="8">
        <dgm:presLayoutVars>
          <dgm:chMax val="1"/>
          <dgm:chPref val="1"/>
        </dgm:presLayoutVars>
      </dgm:prSet>
      <dgm:spPr/>
    </dgm:pt>
    <dgm:pt modelId="{006EDC72-FA31-4015-A24F-333070E267CC}" type="pres">
      <dgm:prSet presAssocID="{8736D213-93D0-4429-80C6-39C8C1373675}" presName="sibTrans" presStyleCnt="0"/>
      <dgm:spPr/>
    </dgm:pt>
    <dgm:pt modelId="{9B04C776-F64B-4E92-97FF-68301DA56DC8}" type="pres">
      <dgm:prSet presAssocID="{6EF9D92E-4B99-4881-895F-849869CD0120}" presName="compNode" presStyleCnt="0"/>
      <dgm:spPr/>
    </dgm:pt>
    <dgm:pt modelId="{16EBE3DB-92D6-40DC-BDC2-F80AA73A0380}" type="pres">
      <dgm:prSet presAssocID="{6EF9D92E-4B99-4881-895F-849869CD0120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70DBFDA6-9998-45EC-986F-2B89C4D23DB8}" type="pres">
      <dgm:prSet presAssocID="{6EF9D92E-4B99-4881-895F-849869CD012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AF0449-B173-4548-8216-0501E840FED1}" type="pres">
      <dgm:prSet presAssocID="{6EF9D92E-4B99-4881-895F-849869CD0120}" presName="spaceRect" presStyleCnt="0"/>
      <dgm:spPr/>
    </dgm:pt>
    <dgm:pt modelId="{77192564-7E3F-4574-A335-C326752D3F4D}" type="pres">
      <dgm:prSet presAssocID="{6EF9D92E-4B99-4881-895F-849869CD0120}" presName="textRect" presStyleLbl="revTx" presStyleIdx="2" presStyleCnt="8">
        <dgm:presLayoutVars>
          <dgm:chMax val="1"/>
          <dgm:chPref val="1"/>
        </dgm:presLayoutVars>
      </dgm:prSet>
      <dgm:spPr/>
    </dgm:pt>
    <dgm:pt modelId="{15B45AE4-6388-4491-BB6D-A8BCA7D12694}" type="pres">
      <dgm:prSet presAssocID="{0340FCAD-2C70-4D69-AF19-ED413038B1B8}" presName="sibTrans" presStyleCnt="0"/>
      <dgm:spPr/>
    </dgm:pt>
    <dgm:pt modelId="{58F61141-1BD4-43EE-9A58-DF4B70F63DFD}" type="pres">
      <dgm:prSet presAssocID="{7E86C876-772A-4436-A5DA-3285D22AB676}" presName="compNode" presStyleCnt="0"/>
      <dgm:spPr/>
    </dgm:pt>
    <dgm:pt modelId="{1CE74221-926B-433D-B7F8-9E20A810AB7A}" type="pres">
      <dgm:prSet presAssocID="{7E86C876-772A-4436-A5DA-3285D22AB676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E69861CE-3A1D-4F6B-BB59-C44CF15C92BB}" type="pres">
      <dgm:prSet presAssocID="{7E86C876-772A-4436-A5DA-3285D22AB67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FFC301D-27AD-425C-8560-15400D35C41A}" type="pres">
      <dgm:prSet presAssocID="{7E86C876-772A-4436-A5DA-3285D22AB676}" presName="spaceRect" presStyleCnt="0"/>
      <dgm:spPr/>
    </dgm:pt>
    <dgm:pt modelId="{DA663ABB-EC51-4439-B728-B17029B5E6B7}" type="pres">
      <dgm:prSet presAssocID="{7E86C876-772A-4436-A5DA-3285D22AB676}" presName="textRect" presStyleLbl="revTx" presStyleIdx="3" presStyleCnt="8">
        <dgm:presLayoutVars>
          <dgm:chMax val="1"/>
          <dgm:chPref val="1"/>
        </dgm:presLayoutVars>
      </dgm:prSet>
      <dgm:spPr/>
    </dgm:pt>
    <dgm:pt modelId="{77F1F5D5-945C-4465-844A-26B271E525ED}" type="pres">
      <dgm:prSet presAssocID="{E11BFAB0-B96F-4CE4-BC23-71D18F80F853}" presName="sibTrans" presStyleCnt="0"/>
      <dgm:spPr/>
    </dgm:pt>
    <dgm:pt modelId="{511D99B9-C877-4442-9A45-A6272AC93D6B}" type="pres">
      <dgm:prSet presAssocID="{DBBE3244-45A5-4A6C-9DFA-B8680A7D247D}" presName="compNode" presStyleCnt="0"/>
      <dgm:spPr/>
    </dgm:pt>
    <dgm:pt modelId="{10B722E1-984F-483B-B462-8D2329F8A8CE}" type="pres">
      <dgm:prSet presAssocID="{DBBE3244-45A5-4A6C-9DFA-B8680A7D247D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DF69D6E3-1DC9-4A8D-816C-4A84702866A7}" type="pres">
      <dgm:prSet presAssocID="{DBBE3244-45A5-4A6C-9DFA-B8680A7D247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B0C6BE-2A96-4D20-9155-68C29A2FA3BC}" type="pres">
      <dgm:prSet presAssocID="{DBBE3244-45A5-4A6C-9DFA-B8680A7D247D}" presName="spaceRect" presStyleCnt="0"/>
      <dgm:spPr/>
    </dgm:pt>
    <dgm:pt modelId="{AD817F3B-24CB-4D1F-83E8-E45BFA260A14}" type="pres">
      <dgm:prSet presAssocID="{DBBE3244-45A5-4A6C-9DFA-B8680A7D247D}" presName="textRect" presStyleLbl="revTx" presStyleIdx="4" presStyleCnt="8">
        <dgm:presLayoutVars>
          <dgm:chMax val="1"/>
          <dgm:chPref val="1"/>
        </dgm:presLayoutVars>
      </dgm:prSet>
      <dgm:spPr/>
    </dgm:pt>
    <dgm:pt modelId="{4950583C-555B-4718-A405-AF68D94395E8}" type="pres">
      <dgm:prSet presAssocID="{C7F76EE9-355E-49BF-915B-8B3CD8C0B654}" presName="sibTrans" presStyleCnt="0"/>
      <dgm:spPr/>
    </dgm:pt>
    <dgm:pt modelId="{4CB68E7B-9A00-4021-AD43-3FCD224EA879}" type="pres">
      <dgm:prSet presAssocID="{FDCBCD64-1C2C-42D9-A87C-A83BCFEC0354}" presName="compNode" presStyleCnt="0"/>
      <dgm:spPr/>
    </dgm:pt>
    <dgm:pt modelId="{A2ACC387-EB0A-4F32-8A84-89A39AC6E49F}" type="pres">
      <dgm:prSet presAssocID="{FDCBCD64-1C2C-42D9-A87C-A83BCFEC0354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BA511191-C417-444D-B0AA-4F0569A8AFCB}" type="pres">
      <dgm:prSet presAssocID="{FDCBCD64-1C2C-42D9-A87C-A83BCFEC035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C1B733C-44EA-488A-A043-0D72E1793EB9}" type="pres">
      <dgm:prSet presAssocID="{FDCBCD64-1C2C-42D9-A87C-A83BCFEC0354}" presName="spaceRect" presStyleCnt="0"/>
      <dgm:spPr/>
    </dgm:pt>
    <dgm:pt modelId="{A597B2B1-D897-412A-A29F-FE31BF3B8D4B}" type="pres">
      <dgm:prSet presAssocID="{FDCBCD64-1C2C-42D9-A87C-A83BCFEC0354}" presName="textRect" presStyleLbl="revTx" presStyleIdx="5" presStyleCnt="8">
        <dgm:presLayoutVars>
          <dgm:chMax val="1"/>
          <dgm:chPref val="1"/>
        </dgm:presLayoutVars>
      </dgm:prSet>
      <dgm:spPr/>
    </dgm:pt>
    <dgm:pt modelId="{0FC1F26D-DB2C-45F9-BD98-3225089C3426}" type="pres">
      <dgm:prSet presAssocID="{573F2406-3BDC-4EDC-98C8-CBE33B87BFEE}" presName="sibTrans" presStyleCnt="0"/>
      <dgm:spPr/>
    </dgm:pt>
    <dgm:pt modelId="{0D95E768-E6B8-4611-9E99-0CD8C888BEC6}" type="pres">
      <dgm:prSet presAssocID="{9F974056-6DE5-4079-B1A0-DDD792989A14}" presName="compNode" presStyleCnt="0"/>
      <dgm:spPr/>
    </dgm:pt>
    <dgm:pt modelId="{CE0C5AB8-0270-43B8-8DBF-97382C9CF495}" type="pres">
      <dgm:prSet presAssocID="{9F974056-6DE5-4079-B1A0-DDD792989A14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84CB9AE8-1564-471F-AC8E-6F043A7AFC19}" type="pres">
      <dgm:prSet presAssocID="{9F974056-6DE5-4079-B1A0-DDD792989A1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E5E4EC-7993-4404-A2C1-E70F9790798E}" type="pres">
      <dgm:prSet presAssocID="{9F974056-6DE5-4079-B1A0-DDD792989A14}" presName="spaceRect" presStyleCnt="0"/>
      <dgm:spPr/>
    </dgm:pt>
    <dgm:pt modelId="{6B3BA892-E91E-489B-8E6E-E2C8ED8240AE}" type="pres">
      <dgm:prSet presAssocID="{9F974056-6DE5-4079-B1A0-DDD792989A14}" presName="textRect" presStyleLbl="revTx" presStyleIdx="6" presStyleCnt="8">
        <dgm:presLayoutVars>
          <dgm:chMax val="1"/>
          <dgm:chPref val="1"/>
        </dgm:presLayoutVars>
      </dgm:prSet>
      <dgm:spPr/>
    </dgm:pt>
    <dgm:pt modelId="{5B0D23FF-61BB-4FAE-9F9C-D545E99A99F1}" type="pres">
      <dgm:prSet presAssocID="{B5EE978D-04AB-436C-AFCD-6DEC06E7AD1F}" presName="sibTrans" presStyleCnt="0"/>
      <dgm:spPr/>
    </dgm:pt>
    <dgm:pt modelId="{B55624D5-9231-456A-B885-F04BC0921A0A}" type="pres">
      <dgm:prSet presAssocID="{16437F73-F21F-47EA-874D-89E4D13F64C4}" presName="compNode" presStyleCnt="0"/>
      <dgm:spPr/>
    </dgm:pt>
    <dgm:pt modelId="{26E017D9-34E2-4606-BFA6-66D5E392A83D}" type="pres">
      <dgm:prSet presAssocID="{16437F73-F21F-47EA-874D-89E4D13F64C4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4F4BBDB-4A06-48BE-8912-B339BF59B74D}" type="pres">
      <dgm:prSet presAssocID="{16437F73-F21F-47EA-874D-89E4D13F64C4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C5FB3C9-AAE7-4410-A0A1-382FAADF21A0}" type="pres">
      <dgm:prSet presAssocID="{16437F73-F21F-47EA-874D-89E4D13F64C4}" presName="spaceRect" presStyleCnt="0"/>
      <dgm:spPr/>
    </dgm:pt>
    <dgm:pt modelId="{604BC978-047A-4A0A-A99D-BDECC9C04691}" type="pres">
      <dgm:prSet presAssocID="{16437F73-F21F-47EA-874D-89E4D13F64C4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0ECBA109-F1BB-4D31-8581-DF1561FE96FA}" type="presOf" srcId="{DA3CF126-BF6E-42F4-A6EC-CAA2230BB438}" destId="{8DDB5E2A-7EA5-4519-B2E0-CE83A3FB9BDD}" srcOrd="0" destOrd="0" presId="urn:microsoft.com/office/officeart/2018/5/layout/IconLeafLabelList"/>
    <dgm:cxn modelId="{CE05022F-D75E-485A-8296-334038139E83}" type="presOf" srcId="{94454E00-E015-4BF8-90E8-6851AE89EFCC}" destId="{CCD2EA1F-730F-41BD-9543-055F160623A7}" srcOrd="0" destOrd="0" presId="urn:microsoft.com/office/officeart/2018/5/layout/IconLeafLabelList"/>
    <dgm:cxn modelId="{341EF83C-9446-4FD3-8A4E-F1099687EC4F}" type="presOf" srcId="{16437F73-F21F-47EA-874D-89E4D13F64C4}" destId="{604BC978-047A-4A0A-A99D-BDECC9C04691}" srcOrd="0" destOrd="0" presId="urn:microsoft.com/office/officeart/2018/5/layout/IconLeafLabelList"/>
    <dgm:cxn modelId="{D03ACD45-2B62-4F86-9D47-48E4E7376644}" srcId="{94454E00-E015-4BF8-90E8-6851AE89EFCC}" destId="{DA3CF126-BF6E-42F4-A6EC-CAA2230BB438}" srcOrd="0" destOrd="0" parTransId="{4326A18D-30C9-49B9-B28C-E9AD7885A9D5}" sibTransId="{8ED8CAEF-8A56-4EEA-9A09-C9DD37B61DED}"/>
    <dgm:cxn modelId="{F373DB66-CF95-400D-B30D-A7A266371154}" srcId="{94454E00-E015-4BF8-90E8-6851AE89EFCC}" destId="{7E86C876-772A-4436-A5DA-3285D22AB676}" srcOrd="3" destOrd="0" parTransId="{F851B763-B100-4091-89CF-D10B6247435E}" sibTransId="{E11BFAB0-B96F-4CE4-BC23-71D18F80F853}"/>
    <dgm:cxn modelId="{2FB04155-3A53-4765-9279-5D1C69FE9308}" type="presOf" srcId="{6EF9D92E-4B99-4881-895F-849869CD0120}" destId="{77192564-7E3F-4574-A335-C326752D3F4D}" srcOrd="0" destOrd="0" presId="urn:microsoft.com/office/officeart/2018/5/layout/IconLeafLabelList"/>
    <dgm:cxn modelId="{E09A408B-F160-4148-9499-1002DC14B155}" srcId="{94454E00-E015-4BF8-90E8-6851AE89EFCC}" destId="{9F974056-6DE5-4079-B1A0-DDD792989A14}" srcOrd="6" destOrd="0" parTransId="{4DED6B60-1F36-45DF-98B8-262DE1806798}" sibTransId="{B5EE978D-04AB-436C-AFCD-6DEC06E7AD1F}"/>
    <dgm:cxn modelId="{6532E18E-A4FB-4EB5-9034-B9CCC9260068}" srcId="{94454E00-E015-4BF8-90E8-6851AE89EFCC}" destId="{772B70FC-B3F6-48AD-8655-013B6A86B113}" srcOrd="1" destOrd="0" parTransId="{9E026D08-86AF-40B8-9DF3-D80994CF676F}" sibTransId="{8736D213-93D0-4429-80C6-39C8C1373675}"/>
    <dgm:cxn modelId="{872BF898-4FC2-4E52-847B-5D220AA6638A}" srcId="{94454E00-E015-4BF8-90E8-6851AE89EFCC}" destId="{6EF9D92E-4B99-4881-895F-849869CD0120}" srcOrd="2" destOrd="0" parTransId="{892A658C-CB4A-47EB-A92E-4FA912BB7DD9}" sibTransId="{0340FCAD-2C70-4D69-AF19-ED413038B1B8}"/>
    <dgm:cxn modelId="{B61B3EA1-3526-4061-A52F-CA17C6A291E3}" type="presOf" srcId="{9F974056-6DE5-4079-B1A0-DDD792989A14}" destId="{6B3BA892-E91E-489B-8E6E-E2C8ED8240AE}" srcOrd="0" destOrd="0" presId="urn:microsoft.com/office/officeart/2018/5/layout/IconLeafLabelList"/>
    <dgm:cxn modelId="{583F49A1-FA95-4FC6-B239-00218BB3BDA1}" type="presOf" srcId="{FDCBCD64-1C2C-42D9-A87C-A83BCFEC0354}" destId="{A597B2B1-D897-412A-A29F-FE31BF3B8D4B}" srcOrd="0" destOrd="0" presId="urn:microsoft.com/office/officeart/2018/5/layout/IconLeafLabelList"/>
    <dgm:cxn modelId="{24EE25DE-C379-494B-A5BB-D4677A79A807}" srcId="{94454E00-E015-4BF8-90E8-6851AE89EFCC}" destId="{16437F73-F21F-47EA-874D-89E4D13F64C4}" srcOrd="7" destOrd="0" parTransId="{374ACF71-7A79-4BE2-AFD7-0E454B90A92F}" sibTransId="{F5D0E9DF-F3F8-4E12-BECA-4314388E29CA}"/>
    <dgm:cxn modelId="{0BDF92DE-8D4F-4677-8FA7-61687D184214}" type="presOf" srcId="{772B70FC-B3F6-48AD-8655-013B6A86B113}" destId="{854A6AF3-CF25-4DC0-AB2E-3B3090BA1411}" srcOrd="0" destOrd="0" presId="urn:microsoft.com/office/officeart/2018/5/layout/IconLeafLabelList"/>
    <dgm:cxn modelId="{F75890F0-0472-4140-A238-C428EBB052A2}" srcId="{94454E00-E015-4BF8-90E8-6851AE89EFCC}" destId="{FDCBCD64-1C2C-42D9-A87C-A83BCFEC0354}" srcOrd="5" destOrd="0" parTransId="{86AF6055-588D-4A15-B8E7-A1D29AC92E50}" sibTransId="{573F2406-3BDC-4EDC-98C8-CBE33B87BFEE}"/>
    <dgm:cxn modelId="{97BF89F4-9DB3-45A6-A0A7-23F2C595E553}" srcId="{94454E00-E015-4BF8-90E8-6851AE89EFCC}" destId="{DBBE3244-45A5-4A6C-9DFA-B8680A7D247D}" srcOrd="4" destOrd="0" parTransId="{6FDEAC19-656C-4CA2-8B76-ABAC2EA7637E}" sibTransId="{C7F76EE9-355E-49BF-915B-8B3CD8C0B654}"/>
    <dgm:cxn modelId="{DFB774F6-4A3B-4B34-BD72-A0D6295F3238}" type="presOf" srcId="{7E86C876-772A-4436-A5DA-3285D22AB676}" destId="{DA663ABB-EC51-4439-B728-B17029B5E6B7}" srcOrd="0" destOrd="0" presId="urn:microsoft.com/office/officeart/2018/5/layout/IconLeafLabelList"/>
    <dgm:cxn modelId="{6091A9FC-3AAF-4AC2-B6CE-1BB66B4E67D1}" type="presOf" srcId="{DBBE3244-45A5-4A6C-9DFA-B8680A7D247D}" destId="{AD817F3B-24CB-4D1F-83E8-E45BFA260A14}" srcOrd="0" destOrd="0" presId="urn:microsoft.com/office/officeart/2018/5/layout/IconLeafLabelList"/>
    <dgm:cxn modelId="{CE83841B-E470-48A4-8930-043AD94721F8}" type="presParOf" srcId="{CCD2EA1F-730F-41BD-9543-055F160623A7}" destId="{943FF30E-DAA0-465D-AD2D-96A401328AEB}" srcOrd="0" destOrd="0" presId="urn:microsoft.com/office/officeart/2018/5/layout/IconLeafLabelList"/>
    <dgm:cxn modelId="{F45D4E6E-9AD7-4F8F-AC4E-E59CAABBFCB6}" type="presParOf" srcId="{943FF30E-DAA0-465D-AD2D-96A401328AEB}" destId="{FF4DA095-342D-4432-BCE0-D86EB65A879D}" srcOrd="0" destOrd="0" presId="urn:microsoft.com/office/officeart/2018/5/layout/IconLeafLabelList"/>
    <dgm:cxn modelId="{AEDA8107-9FCB-47DF-B68A-0A84EF6501BA}" type="presParOf" srcId="{943FF30E-DAA0-465D-AD2D-96A401328AEB}" destId="{43847D0C-4F91-44F7-8E6F-C4621B56D2F5}" srcOrd="1" destOrd="0" presId="urn:microsoft.com/office/officeart/2018/5/layout/IconLeafLabelList"/>
    <dgm:cxn modelId="{B9947AE6-8611-4DA1-82CC-5E2DE4D19FD7}" type="presParOf" srcId="{943FF30E-DAA0-465D-AD2D-96A401328AEB}" destId="{69CE24EC-EB70-4C7B-B6DC-E2CE56FFA015}" srcOrd="2" destOrd="0" presId="urn:microsoft.com/office/officeart/2018/5/layout/IconLeafLabelList"/>
    <dgm:cxn modelId="{542D0DD4-6071-472E-AF5A-0EA51A9BAB76}" type="presParOf" srcId="{943FF30E-DAA0-465D-AD2D-96A401328AEB}" destId="{8DDB5E2A-7EA5-4519-B2E0-CE83A3FB9BDD}" srcOrd="3" destOrd="0" presId="urn:microsoft.com/office/officeart/2018/5/layout/IconLeafLabelList"/>
    <dgm:cxn modelId="{B0FF1604-8C39-4840-A98B-1DE0FF6C37BE}" type="presParOf" srcId="{CCD2EA1F-730F-41BD-9543-055F160623A7}" destId="{55DC0BD4-4E4D-4C41-BE91-357796A63F5D}" srcOrd="1" destOrd="0" presId="urn:microsoft.com/office/officeart/2018/5/layout/IconLeafLabelList"/>
    <dgm:cxn modelId="{2687CA65-B5CD-4FC5-98DC-86174C136491}" type="presParOf" srcId="{CCD2EA1F-730F-41BD-9543-055F160623A7}" destId="{D0409E6B-E9F3-47E5-8553-77B131A51004}" srcOrd="2" destOrd="0" presId="urn:microsoft.com/office/officeart/2018/5/layout/IconLeafLabelList"/>
    <dgm:cxn modelId="{7B3A4EBC-413A-4252-9931-B0CF97CF9FEC}" type="presParOf" srcId="{D0409E6B-E9F3-47E5-8553-77B131A51004}" destId="{B386A71E-81D6-4F54-93C1-0DD078AB3CA3}" srcOrd="0" destOrd="0" presId="urn:microsoft.com/office/officeart/2018/5/layout/IconLeafLabelList"/>
    <dgm:cxn modelId="{3E2E01B3-3CFC-4A95-962D-D61AD8664A64}" type="presParOf" srcId="{D0409E6B-E9F3-47E5-8553-77B131A51004}" destId="{02A0B05E-760A-4935-8ADB-3F36DE5B41A6}" srcOrd="1" destOrd="0" presId="urn:microsoft.com/office/officeart/2018/5/layout/IconLeafLabelList"/>
    <dgm:cxn modelId="{22B7F8F5-1C28-4C76-B096-781856C45985}" type="presParOf" srcId="{D0409E6B-E9F3-47E5-8553-77B131A51004}" destId="{71CFBCAE-37C5-4B27-83FE-01965C145F54}" srcOrd="2" destOrd="0" presId="urn:microsoft.com/office/officeart/2018/5/layout/IconLeafLabelList"/>
    <dgm:cxn modelId="{61A14935-9648-4F91-85B9-49B7BF9F1948}" type="presParOf" srcId="{D0409E6B-E9F3-47E5-8553-77B131A51004}" destId="{854A6AF3-CF25-4DC0-AB2E-3B3090BA1411}" srcOrd="3" destOrd="0" presId="urn:microsoft.com/office/officeart/2018/5/layout/IconLeafLabelList"/>
    <dgm:cxn modelId="{B0EC3825-4942-490F-9577-03562094B07E}" type="presParOf" srcId="{CCD2EA1F-730F-41BD-9543-055F160623A7}" destId="{006EDC72-FA31-4015-A24F-333070E267CC}" srcOrd="3" destOrd="0" presId="urn:microsoft.com/office/officeart/2018/5/layout/IconLeafLabelList"/>
    <dgm:cxn modelId="{6BAFC4C8-9153-46D9-A9E2-BC77CADBFFCA}" type="presParOf" srcId="{CCD2EA1F-730F-41BD-9543-055F160623A7}" destId="{9B04C776-F64B-4E92-97FF-68301DA56DC8}" srcOrd="4" destOrd="0" presId="urn:microsoft.com/office/officeart/2018/5/layout/IconLeafLabelList"/>
    <dgm:cxn modelId="{AA63F3CE-D7C4-4A53-928A-B146740BDCE0}" type="presParOf" srcId="{9B04C776-F64B-4E92-97FF-68301DA56DC8}" destId="{16EBE3DB-92D6-40DC-BDC2-F80AA73A0380}" srcOrd="0" destOrd="0" presId="urn:microsoft.com/office/officeart/2018/5/layout/IconLeafLabelList"/>
    <dgm:cxn modelId="{DB2B2A61-4537-48C5-96C3-E73663B1E655}" type="presParOf" srcId="{9B04C776-F64B-4E92-97FF-68301DA56DC8}" destId="{70DBFDA6-9998-45EC-986F-2B89C4D23DB8}" srcOrd="1" destOrd="0" presId="urn:microsoft.com/office/officeart/2018/5/layout/IconLeafLabelList"/>
    <dgm:cxn modelId="{5716B36A-C518-49FE-8DAD-4460F2F0349B}" type="presParOf" srcId="{9B04C776-F64B-4E92-97FF-68301DA56DC8}" destId="{34AF0449-B173-4548-8216-0501E840FED1}" srcOrd="2" destOrd="0" presId="urn:microsoft.com/office/officeart/2018/5/layout/IconLeafLabelList"/>
    <dgm:cxn modelId="{4FB3ACF2-FF27-4E5E-AB94-4F988F455427}" type="presParOf" srcId="{9B04C776-F64B-4E92-97FF-68301DA56DC8}" destId="{77192564-7E3F-4574-A335-C326752D3F4D}" srcOrd="3" destOrd="0" presId="urn:microsoft.com/office/officeart/2018/5/layout/IconLeafLabelList"/>
    <dgm:cxn modelId="{A58C48E0-E933-4791-AFEC-ADF1ABEF7F33}" type="presParOf" srcId="{CCD2EA1F-730F-41BD-9543-055F160623A7}" destId="{15B45AE4-6388-4491-BB6D-A8BCA7D12694}" srcOrd="5" destOrd="0" presId="urn:microsoft.com/office/officeart/2018/5/layout/IconLeafLabelList"/>
    <dgm:cxn modelId="{6DF7004A-B5FB-43FF-8932-BDBD453ACA60}" type="presParOf" srcId="{CCD2EA1F-730F-41BD-9543-055F160623A7}" destId="{58F61141-1BD4-43EE-9A58-DF4B70F63DFD}" srcOrd="6" destOrd="0" presId="urn:microsoft.com/office/officeart/2018/5/layout/IconLeafLabelList"/>
    <dgm:cxn modelId="{AFCB603C-CB29-4780-9586-2DF74224D235}" type="presParOf" srcId="{58F61141-1BD4-43EE-9A58-DF4B70F63DFD}" destId="{1CE74221-926B-433D-B7F8-9E20A810AB7A}" srcOrd="0" destOrd="0" presId="urn:microsoft.com/office/officeart/2018/5/layout/IconLeafLabelList"/>
    <dgm:cxn modelId="{429867EA-23C4-4983-9C6B-9829AD8B2435}" type="presParOf" srcId="{58F61141-1BD4-43EE-9A58-DF4B70F63DFD}" destId="{E69861CE-3A1D-4F6B-BB59-C44CF15C92BB}" srcOrd="1" destOrd="0" presId="urn:microsoft.com/office/officeart/2018/5/layout/IconLeafLabelList"/>
    <dgm:cxn modelId="{302DDEFA-47FF-4F29-8638-C182E27FD6E4}" type="presParOf" srcId="{58F61141-1BD4-43EE-9A58-DF4B70F63DFD}" destId="{6FFC301D-27AD-425C-8560-15400D35C41A}" srcOrd="2" destOrd="0" presId="urn:microsoft.com/office/officeart/2018/5/layout/IconLeafLabelList"/>
    <dgm:cxn modelId="{D8FEF092-FD04-4B02-978F-231AEC1C9991}" type="presParOf" srcId="{58F61141-1BD4-43EE-9A58-DF4B70F63DFD}" destId="{DA663ABB-EC51-4439-B728-B17029B5E6B7}" srcOrd="3" destOrd="0" presId="urn:microsoft.com/office/officeart/2018/5/layout/IconLeafLabelList"/>
    <dgm:cxn modelId="{87B670DE-903D-4571-9362-74ED9CDFDBA4}" type="presParOf" srcId="{CCD2EA1F-730F-41BD-9543-055F160623A7}" destId="{77F1F5D5-945C-4465-844A-26B271E525ED}" srcOrd="7" destOrd="0" presId="urn:microsoft.com/office/officeart/2018/5/layout/IconLeafLabelList"/>
    <dgm:cxn modelId="{0620DC56-6DDA-4242-9A6C-23D38763B4B4}" type="presParOf" srcId="{CCD2EA1F-730F-41BD-9543-055F160623A7}" destId="{511D99B9-C877-4442-9A45-A6272AC93D6B}" srcOrd="8" destOrd="0" presId="urn:microsoft.com/office/officeart/2018/5/layout/IconLeafLabelList"/>
    <dgm:cxn modelId="{51D5AA78-FA26-4BBA-B295-7B09776A75F7}" type="presParOf" srcId="{511D99B9-C877-4442-9A45-A6272AC93D6B}" destId="{10B722E1-984F-483B-B462-8D2329F8A8CE}" srcOrd="0" destOrd="0" presId="urn:microsoft.com/office/officeart/2018/5/layout/IconLeafLabelList"/>
    <dgm:cxn modelId="{D666B441-0F13-4D37-B00A-FAA0C69B8058}" type="presParOf" srcId="{511D99B9-C877-4442-9A45-A6272AC93D6B}" destId="{DF69D6E3-1DC9-4A8D-816C-4A84702866A7}" srcOrd="1" destOrd="0" presId="urn:microsoft.com/office/officeart/2018/5/layout/IconLeafLabelList"/>
    <dgm:cxn modelId="{34C7B937-66F1-4E30-80A4-6F3A66752AE6}" type="presParOf" srcId="{511D99B9-C877-4442-9A45-A6272AC93D6B}" destId="{CDB0C6BE-2A96-4D20-9155-68C29A2FA3BC}" srcOrd="2" destOrd="0" presId="urn:microsoft.com/office/officeart/2018/5/layout/IconLeafLabelList"/>
    <dgm:cxn modelId="{3F125385-1F9C-4FC7-B62D-47C9E10A07F1}" type="presParOf" srcId="{511D99B9-C877-4442-9A45-A6272AC93D6B}" destId="{AD817F3B-24CB-4D1F-83E8-E45BFA260A14}" srcOrd="3" destOrd="0" presId="urn:microsoft.com/office/officeart/2018/5/layout/IconLeafLabelList"/>
    <dgm:cxn modelId="{5E8A101B-AF16-4264-82A2-ABE66DCC6BCA}" type="presParOf" srcId="{CCD2EA1F-730F-41BD-9543-055F160623A7}" destId="{4950583C-555B-4718-A405-AF68D94395E8}" srcOrd="9" destOrd="0" presId="urn:microsoft.com/office/officeart/2018/5/layout/IconLeafLabelList"/>
    <dgm:cxn modelId="{7B62EA6B-6571-4FEC-BD2F-86CD1F4BBA9A}" type="presParOf" srcId="{CCD2EA1F-730F-41BD-9543-055F160623A7}" destId="{4CB68E7B-9A00-4021-AD43-3FCD224EA879}" srcOrd="10" destOrd="0" presId="urn:microsoft.com/office/officeart/2018/5/layout/IconLeafLabelList"/>
    <dgm:cxn modelId="{A8441E1E-1982-4D5F-8383-C54F5F36941B}" type="presParOf" srcId="{4CB68E7B-9A00-4021-AD43-3FCD224EA879}" destId="{A2ACC387-EB0A-4F32-8A84-89A39AC6E49F}" srcOrd="0" destOrd="0" presId="urn:microsoft.com/office/officeart/2018/5/layout/IconLeafLabelList"/>
    <dgm:cxn modelId="{57EE57FE-31A1-4B54-B3C4-10F2B9EC1C90}" type="presParOf" srcId="{4CB68E7B-9A00-4021-AD43-3FCD224EA879}" destId="{BA511191-C417-444D-B0AA-4F0569A8AFCB}" srcOrd="1" destOrd="0" presId="urn:microsoft.com/office/officeart/2018/5/layout/IconLeafLabelList"/>
    <dgm:cxn modelId="{042D66BC-3203-4105-945C-00C6AA026207}" type="presParOf" srcId="{4CB68E7B-9A00-4021-AD43-3FCD224EA879}" destId="{CC1B733C-44EA-488A-A043-0D72E1793EB9}" srcOrd="2" destOrd="0" presId="urn:microsoft.com/office/officeart/2018/5/layout/IconLeafLabelList"/>
    <dgm:cxn modelId="{542FEBA4-A8D4-4663-BCF3-146D8A0653A3}" type="presParOf" srcId="{4CB68E7B-9A00-4021-AD43-3FCD224EA879}" destId="{A597B2B1-D897-412A-A29F-FE31BF3B8D4B}" srcOrd="3" destOrd="0" presId="urn:microsoft.com/office/officeart/2018/5/layout/IconLeafLabelList"/>
    <dgm:cxn modelId="{CE4AD9D7-75B6-427F-AE61-60DAB869D45B}" type="presParOf" srcId="{CCD2EA1F-730F-41BD-9543-055F160623A7}" destId="{0FC1F26D-DB2C-45F9-BD98-3225089C3426}" srcOrd="11" destOrd="0" presId="urn:microsoft.com/office/officeart/2018/5/layout/IconLeafLabelList"/>
    <dgm:cxn modelId="{EBEEB1EF-A01A-433F-88B5-3C4604656CF6}" type="presParOf" srcId="{CCD2EA1F-730F-41BD-9543-055F160623A7}" destId="{0D95E768-E6B8-4611-9E99-0CD8C888BEC6}" srcOrd="12" destOrd="0" presId="urn:microsoft.com/office/officeart/2018/5/layout/IconLeafLabelList"/>
    <dgm:cxn modelId="{1ED6C659-E67E-4185-B086-0CAE2F18A5B4}" type="presParOf" srcId="{0D95E768-E6B8-4611-9E99-0CD8C888BEC6}" destId="{CE0C5AB8-0270-43B8-8DBF-97382C9CF495}" srcOrd="0" destOrd="0" presId="urn:microsoft.com/office/officeart/2018/5/layout/IconLeafLabelList"/>
    <dgm:cxn modelId="{8125DF1F-EB6E-474F-BC6A-D1AA044603C6}" type="presParOf" srcId="{0D95E768-E6B8-4611-9E99-0CD8C888BEC6}" destId="{84CB9AE8-1564-471F-AC8E-6F043A7AFC19}" srcOrd="1" destOrd="0" presId="urn:microsoft.com/office/officeart/2018/5/layout/IconLeafLabelList"/>
    <dgm:cxn modelId="{DDD483AF-6A86-4B9A-B7C3-7A1EC4DE2A94}" type="presParOf" srcId="{0D95E768-E6B8-4611-9E99-0CD8C888BEC6}" destId="{21E5E4EC-7993-4404-A2C1-E70F9790798E}" srcOrd="2" destOrd="0" presId="urn:microsoft.com/office/officeart/2018/5/layout/IconLeafLabelList"/>
    <dgm:cxn modelId="{176AB93A-F21B-42D6-851A-26D66D479499}" type="presParOf" srcId="{0D95E768-E6B8-4611-9E99-0CD8C888BEC6}" destId="{6B3BA892-E91E-489B-8E6E-E2C8ED8240AE}" srcOrd="3" destOrd="0" presId="urn:microsoft.com/office/officeart/2018/5/layout/IconLeafLabelList"/>
    <dgm:cxn modelId="{FE87CAB9-7FAB-487B-8681-6AFCEB9D0F38}" type="presParOf" srcId="{CCD2EA1F-730F-41BD-9543-055F160623A7}" destId="{5B0D23FF-61BB-4FAE-9F9C-D545E99A99F1}" srcOrd="13" destOrd="0" presId="urn:microsoft.com/office/officeart/2018/5/layout/IconLeafLabelList"/>
    <dgm:cxn modelId="{FCFBFBDF-D022-485F-9620-2ED65E3B9D04}" type="presParOf" srcId="{CCD2EA1F-730F-41BD-9543-055F160623A7}" destId="{B55624D5-9231-456A-B885-F04BC0921A0A}" srcOrd="14" destOrd="0" presId="urn:microsoft.com/office/officeart/2018/5/layout/IconLeafLabelList"/>
    <dgm:cxn modelId="{2EB45674-0B06-45A6-8CC4-8319467E6422}" type="presParOf" srcId="{B55624D5-9231-456A-B885-F04BC0921A0A}" destId="{26E017D9-34E2-4606-BFA6-66D5E392A83D}" srcOrd="0" destOrd="0" presId="urn:microsoft.com/office/officeart/2018/5/layout/IconLeafLabelList"/>
    <dgm:cxn modelId="{50E140AE-212C-4428-9DFE-D15E3E8A1426}" type="presParOf" srcId="{B55624D5-9231-456A-B885-F04BC0921A0A}" destId="{44F4BBDB-4A06-48BE-8912-B339BF59B74D}" srcOrd="1" destOrd="0" presId="urn:microsoft.com/office/officeart/2018/5/layout/IconLeafLabelList"/>
    <dgm:cxn modelId="{F060BF45-BB34-468C-96B5-4A626AAC924B}" type="presParOf" srcId="{B55624D5-9231-456A-B885-F04BC0921A0A}" destId="{DC5FB3C9-AAE7-4410-A0A1-382FAADF21A0}" srcOrd="2" destOrd="0" presId="urn:microsoft.com/office/officeart/2018/5/layout/IconLeafLabelList"/>
    <dgm:cxn modelId="{BAF11FBC-9112-4044-9B5E-F1FDF3FB9356}" type="presParOf" srcId="{B55624D5-9231-456A-B885-F04BC0921A0A}" destId="{604BC978-047A-4A0A-A99D-BDECC9C0469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A69AE9-A50D-4EC1-B765-3688256EDA7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CF606C-2B8E-45A0-8018-3884F02EE764}">
      <dgm:prSet/>
      <dgm:spPr/>
      <dgm:t>
        <a:bodyPr/>
        <a:lstStyle/>
        <a:p>
          <a:r>
            <a:rPr lang="en-IN" dirty="0"/>
            <a:t>1. Implement a Visual Product Search system for e-commerce.</a:t>
          </a:r>
          <a:endParaRPr lang="en-US" dirty="0"/>
        </a:p>
      </dgm:t>
    </dgm:pt>
    <dgm:pt modelId="{D4387231-CF70-4D40-9947-0384E7648AD6}" type="parTrans" cxnId="{B28F2AE8-0145-48DC-8C48-69952F37779F}">
      <dgm:prSet/>
      <dgm:spPr/>
      <dgm:t>
        <a:bodyPr/>
        <a:lstStyle/>
        <a:p>
          <a:endParaRPr lang="en-US"/>
        </a:p>
      </dgm:t>
    </dgm:pt>
    <dgm:pt modelId="{5BD1021A-F7C8-4B04-B2C6-2668A9A3333E}" type="sibTrans" cxnId="{B28F2AE8-0145-48DC-8C48-69952F37779F}">
      <dgm:prSet/>
      <dgm:spPr/>
      <dgm:t>
        <a:bodyPr/>
        <a:lstStyle/>
        <a:p>
          <a:endParaRPr lang="en-US"/>
        </a:p>
      </dgm:t>
    </dgm:pt>
    <dgm:pt modelId="{436D242E-AC09-4995-8DE6-932E83E3E8C3}">
      <dgm:prSet/>
      <dgm:spPr/>
      <dgm:t>
        <a:bodyPr/>
        <a:lstStyle/>
        <a:p>
          <a:r>
            <a:rPr lang="en-IN"/>
            <a:t>2. Allow users to search for products using images as queries.</a:t>
          </a:r>
          <a:endParaRPr lang="en-US"/>
        </a:p>
      </dgm:t>
    </dgm:pt>
    <dgm:pt modelId="{C7C98E89-F267-4E61-BE61-929E2B0B0603}" type="parTrans" cxnId="{C01F1B5D-3CB4-47BF-8844-E10749F27A75}">
      <dgm:prSet/>
      <dgm:spPr/>
      <dgm:t>
        <a:bodyPr/>
        <a:lstStyle/>
        <a:p>
          <a:endParaRPr lang="en-US"/>
        </a:p>
      </dgm:t>
    </dgm:pt>
    <dgm:pt modelId="{5A7D1D92-C642-432C-A7EC-5C95B67D89AC}" type="sibTrans" cxnId="{C01F1B5D-3CB4-47BF-8844-E10749F27A75}">
      <dgm:prSet/>
      <dgm:spPr/>
      <dgm:t>
        <a:bodyPr/>
        <a:lstStyle/>
        <a:p>
          <a:endParaRPr lang="en-US"/>
        </a:p>
      </dgm:t>
    </dgm:pt>
    <dgm:pt modelId="{192E9332-97B6-44E3-B676-CD454DF4D2FC}">
      <dgm:prSet/>
      <dgm:spPr/>
      <dgm:t>
        <a:bodyPr/>
        <a:lstStyle/>
        <a:p>
          <a:r>
            <a:rPr lang="en-IN"/>
            <a:t>3. Provide personalized product recommendations.</a:t>
          </a:r>
          <a:endParaRPr lang="en-US"/>
        </a:p>
      </dgm:t>
    </dgm:pt>
    <dgm:pt modelId="{A747F77D-7CB5-4EAD-8092-10E515F7499C}" type="parTrans" cxnId="{96E2D77B-D6AA-4872-8CCC-7D4DE44D8837}">
      <dgm:prSet/>
      <dgm:spPr/>
      <dgm:t>
        <a:bodyPr/>
        <a:lstStyle/>
        <a:p>
          <a:endParaRPr lang="en-US"/>
        </a:p>
      </dgm:t>
    </dgm:pt>
    <dgm:pt modelId="{C2168D84-1243-4A52-9A0A-CE74F34C5157}" type="sibTrans" cxnId="{96E2D77B-D6AA-4872-8CCC-7D4DE44D8837}">
      <dgm:prSet/>
      <dgm:spPr/>
      <dgm:t>
        <a:bodyPr/>
        <a:lstStyle/>
        <a:p>
          <a:endParaRPr lang="en-US"/>
        </a:p>
      </dgm:t>
    </dgm:pt>
    <dgm:pt modelId="{AF7539BA-DC90-49C4-B0AB-4C21DC49C887}">
      <dgm:prSet/>
      <dgm:spPr/>
      <dgm:t>
        <a:bodyPr/>
        <a:lstStyle/>
        <a:p>
          <a:r>
            <a:rPr lang="en-IN"/>
            <a:t>4. Enhance the user shopping experience.</a:t>
          </a:r>
          <a:endParaRPr lang="en-US"/>
        </a:p>
      </dgm:t>
    </dgm:pt>
    <dgm:pt modelId="{F41211F0-6643-43F5-B98D-8A9CBD8D2383}" type="parTrans" cxnId="{E4F62B87-CA39-4F93-8A7D-80418A704075}">
      <dgm:prSet/>
      <dgm:spPr/>
      <dgm:t>
        <a:bodyPr/>
        <a:lstStyle/>
        <a:p>
          <a:endParaRPr lang="en-US"/>
        </a:p>
      </dgm:t>
    </dgm:pt>
    <dgm:pt modelId="{F36DB823-F751-4FDC-9440-EDCD83FEEA0F}" type="sibTrans" cxnId="{E4F62B87-CA39-4F93-8A7D-80418A704075}">
      <dgm:prSet/>
      <dgm:spPr/>
      <dgm:t>
        <a:bodyPr/>
        <a:lstStyle/>
        <a:p>
          <a:endParaRPr lang="en-US"/>
        </a:p>
      </dgm:t>
    </dgm:pt>
    <dgm:pt modelId="{14706994-1C9E-4427-88E1-42488BAD9CA0}" type="pres">
      <dgm:prSet presAssocID="{38A69AE9-A50D-4EC1-B765-3688256EDA7A}" presName="Name0" presStyleCnt="0">
        <dgm:presLayoutVars>
          <dgm:dir/>
          <dgm:resizeHandles val="exact"/>
        </dgm:presLayoutVars>
      </dgm:prSet>
      <dgm:spPr/>
    </dgm:pt>
    <dgm:pt modelId="{C19A0D4C-8424-4F4B-A977-93A0DB045D67}" type="pres">
      <dgm:prSet presAssocID="{C1CF606C-2B8E-45A0-8018-3884F02EE764}" presName="node" presStyleLbl="node1" presStyleIdx="0" presStyleCnt="4">
        <dgm:presLayoutVars>
          <dgm:bulletEnabled val="1"/>
        </dgm:presLayoutVars>
      </dgm:prSet>
      <dgm:spPr/>
    </dgm:pt>
    <dgm:pt modelId="{A9A056F2-B060-4D13-B1C2-052D6AFB8342}" type="pres">
      <dgm:prSet presAssocID="{5BD1021A-F7C8-4B04-B2C6-2668A9A3333E}" presName="sibTrans" presStyleLbl="sibTrans1D1" presStyleIdx="0" presStyleCnt="3"/>
      <dgm:spPr/>
    </dgm:pt>
    <dgm:pt modelId="{16F55F7C-98B2-49A7-8654-AFF9D72836C2}" type="pres">
      <dgm:prSet presAssocID="{5BD1021A-F7C8-4B04-B2C6-2668A9A3333E}" presName="connectorText" presStyleLbl="sibTrans1D1" presStyleIdx="0" presStyleCnt="3"/>
      <dgm:spPr/>
    </dgm:pt>
    <dgm:pt modelId="{CD3B6A30-FA23-46AF-A71B-55695E00C2F3}" type="pres">
      <dgm:prSet presAssocID="{436D242E-AC09-4995-8DE6-932E83E3E8C3}" presName="node" presStyleLbl="node1" presStyleIdx="1" presStyleCnt="4">
        <dgm:presLayoutVars>
          <dgm:bulletEnabled val="1"/>
        </dgm:presLayoutVars>
      </dgm:prSet>
      <dgm:spPr/>
    </dgm:pt>
    <dgm:pt modelId="{A7C37447-BD58-4CCA-A708-C6B522F01F28}" type="pres">
      <dgm:prSet presAssocID="{5A7D1D92-C642-432C-A7EC-5C95B67D89AC}" presName="sibTrans" presStyleLbl="sibTrans1D1" presStyleIdx="1" presStyleCnt="3"/>
      <dgm:spPr/>
    </dgm:pt>
    <dgm:pt modelId="{9274EB03-705C-4578-87F9-B83E8AA1D00B}" type="pres">
      <dgm:prSet presAssocID="{5A7D1D92-C642-432C-A7EC-5C95B67D89AC}" presName="connectorText" presStyleLbl="sibTrans1D1" presStyleIdx="1" presStyleCnt="3"/>
      <dgm:spPr/>
    </dgm:pt>
    <dgm:pt modelId="{4C962B81-C5F6-47F2-870C-C806FCDD682D}" type="pres">
      <dgm:prSet presAssocID="{192E9332-97B6-44E3-B676-CD454DF4D2FC}" presName="node" presStyleLbl="node1" presStyleIdx="2" presStyleCnt="4">
        <dgm:presLayoutVars>
          <dgm:bulletEnabled val="1"/>
        </dgm:presLayoutVars>
      </dgm:prSet>
      <dgm:spPr/>
    </dgm:pt>
    <dgm:pt modelId="{C112DF46-ACAE-4E8B-842E-C719A21CC441}" type="pres">
      <dgm:prSet presAssocID="{C2168D84-1243-4A52-9A0A-CE74F34C5157}" presName="sibTrans" presStyleLbl="sibTrans1D1" presStyleIdx="2" presStyleCnt="3"/>
      <dgm:spPr/>
    </dgm:pt>
    <dgm:pt modelId="{EAFE227B-2BCF-4E1F-A6B6-BB78CA7067B2}" type="pres">
      <dgm:prSet presAssocID="{C2168D84-1243-4A52-9A0A-CE74F34C5157}" presName="connectorText" presStyleLbl="sibTrans1D1" presStyleIdx="2" presStyleCnt="3"/>
      <dgm:spPr/>
    </dgm:pt>
    <dgm:pt modelId="{B262B3C2-091F-46DA-9317-3C142CE06134}" type="pres">
      <dgm:prSet presAssocID="{AF7539BA-DC90-49C4-B0AB-4C21DC49C887}" presName="node" presStyleLbl="node1" presStyleIdx="3" presStyleCnt="4">
        <dgm:presLayoutVars>
          <dgm:bulletEnabled val="1"/>
        </dgm:presLayoutVars>
      </dgm:prSet>
      <dgm:spPr/>
    </dgm:pt>
  </dgm:ptLst>
  <dgm:cxnLst>
    <dgm:cxn modelId="{A7C9D804-D56A-4328-A938-BF903ABC8CDF}" type="presOf" srcId="{5A7D1D92-C642-432C-A7EC-5C95B67D89AC}" destId="{A7C37447-BD58-4CCA-A708-C6B522F01F28}" srcOrd="0" destOrd="0" presId="urn:microsoft.com/office/officeart/2016/7/layout/RepeatingBendingProcessNew"/>
    <dgm:cxn modelId="{2326FC5C-0732-45C5-BFDD-3DE4B0F5F06F}" type="presOf" srcId="{192E9332-97B6-44E3-B676-CD454DF4D2FC}" destId="{4C962B81-C5F6-47F2-870C-C806FCDD682D}" srcOrd="0" destOrd="0" presId="urn:microsoft.com/office/officeart/2016/7/layout/RepeatingBendingProcessNew"/>
    <dgm:cxn modelId="{C01F1B5D-3CB4-47BF-8844-E10749F27A75}" srcId="{38A69AE9-A50D-4EC1-B765-3688256EDA7A}" destId="{436D242E-AC09-4995-8DE6-932E83E3E8C3}" srcOrd="1" destOrd="0" parTransId="{C7C98E89-F267-4E61-BE61-929E2B0B0603}" sibTransId="{5A7D1D92-C642-432C-A7EC-5C95B67D89AC}"/>
    <dgm:cxn modelId="{3ACDD352-F2ED-47A2-A60B-417D34BCC5DB}" type="presOf" srcId="{38A69AE9-A50D-4EC1-B765-3688256EDA7A}" destId="{14706994-1C9E-4427-88E1-42488BAD9CA0}" srcOrd="0" destOrd="0" presId="urn:microsoft.com/office/officeart/2016/7/layout/RepeatingBendingProcessNew"/>
    <dgm:cxn modelId="{96E2D77B-D6AA-4872-8CCC-7D4DE44D8837}" srcId="{38A69AE9-A50D-4EC1-B765-3688256EDA7A}" destId="{192E9332-97B6-44E3-B676-CD454DF4D2FC}" srcOrd="2" destOrd="0" parTransId="{A747F77D-7CB5-4EAD-8092-10E515F7499C}" sibTransId="{C2168D84-1243-4A52-9A0A-CE74F34C5157}"/>
    <dgm:cxn modelId="{BACE787D-8419-4191-94A8-A558A05023BF}" type="presOf" srcId="{5BD1021A-F7C8-4B04-B2C6-2668A9A3333E}" destId="{A9A056F2-B060-4D13-B1C2-052D6AFB8342}" srcOrd="0" destOrd="0" presId="urn:microsoft.com/office/officeart/2016/7/layout/RepeatingBendingProcessNew"/>
    <dgm:cxn modelId="{87734A84-06D3-41F3-B3A0-1418BAEAB302}" type="presOf" srcId="{C2168D84-1243-4A52-9A0A-CE74F34C5157}" destId="{C112DF46-ACAE-4E8B-842E-C719A21CC441}" srcOrd="0" destOrd="0" presId="urn:microsoft.com/office/officeart/2016/7/layout/RepeatingBendingProcessNew"/>
    <dgm:cxn modelId="{E4F62B87-CA39-4F93-8A7D-80418A704075}" srcId="{38A69AE9-A50D-4EC1-B765-3688256EDA7A}" destId="{AF7539BA-DC90-49C4-B0AB-4C21DC49C887}" srcOrd="3" destOrd="0" parTransId="{F41211F0-6643-43F5-B98D-8A9CBD8D2383}" sibTransId="{F36DB823-F751-4FDC-9440-EDCD83FEEA0F}"/>
    <dgm:cxn modelId="{9DCA5492-6DB8-4CAC-8EEE-6F87A91A3CA8}" type="presOf" srcId="{C2168D84-1243-4A52-9A0A-CE74F34C5157}" destId="{EAFE227B-2BCF-4E1F-A6B6-BB78CA7067B2}" srcOrd="1" destOrd="0" presId="urn:microsoft.com/office/officeart/2016/7/layout/RepeatingBendingProcessNew"/>
    <dgm:cxn modelId="{9243C896-461B-4EFE-A1ED-EB25459197E2}" type="presOf" srcId="{C1CF606C-2B8E-45A0-8018-3884F02EE764}" destId="{C19A0D4C-8424-4F4B-A977-93A0DB045D67}" srcOrd="0" destOrd="0" presId="urn:microsoft.com/office/officeart/2016/7/layout/RepeatingBendingProcessNew"/>
    <dgm:cxn modelId="{F9E35DAF-CFB1-4B56-B428-18B07C1571F8}" type="presOf" srcId="{AF7539BA-DC90-49C4-B0AB-4C21DC49C887}" destId="{B262B3C2-091F-46DA-9317-3C142CE06134}" srcOrd="0" destOrd="0" presId="urn:microsoft.com/office/officeart/2016/7/layout/RepeatingBendingProcessNew"/>
    <dgm:cxn modelId="{F5F38CCF-7B39-41E1-839F-FC355D71CCBA}" type="presOf" srcId="{5A7D1D92-C642-432C-A7EC-5C95B67D89AC}" destId="{9274EB03-705C-4578-87F9-B83E8AA1D00B}" srcOrd="1" destOrd="0" presId="urn:microsoft.com/office/officeart/2016/7/layout/RepeatingBendingProcessNew"/>
    <dgm:cxn modelId="{B28F2AE8-0145-48DC-8C48-69952F37779F}" srcId="{38A69AE9-A50D-4EC1-B765-3688256EDA7A}" destId="{C1CF606C-2B8E-45A0-8018-3884F02EE764}" srcOrd="0" destOrd="0" parTransId="{D4387231-CF70-4D40-9947-0384E7648AD6}" sibTransId="{5BD1021A-F7C8-4B04-B2C6-2668A9A3333E}"/>
    <dgm:cxn modelId="{99195EEA-292B-412E-AA15-185FEB8727C6}" type="presOf" srcId="{436D242E-AC09-4995-8DE6-932E83E3E8C3}" destId="{CD3B6A30-FA23-46AF-A71B-55695E00C2F3}" srcOrd="0" destOrd="0" presId="urn:microsoft.com/office/officeart/2016/7/layout/RepeatingBendingProcessNew"/>
    <dgm:cxn modelId="{F43D9DF1-EBD3-4D03-8D62-FACAF8E1A84B}" type="presOf" srcId="{5BD1021A-F7C8-4B04-B2C6-2668A9A3333E}" destId="{16F55F7C-98B2-49A7-8654-AFF9D72836C2}" srcOrd="1" destOrd="0" presId="urn:microsoft.com/office/officeart/2016/7/layout/RepeatingBendingProcessNew"/>
    <dgm:cxn modelId="{C35969E7-CA21-4698-A6B7-DB790AF0D992}" type="presParOf" srcId="{14706994-1C9E-4427-88E1-42488BAD9CA0}" destId="{C19A0D4C-8424-4F4B-A977-93A0DB045D67}" srcOrd="0" destOrd="0" presId="urn:microsoft.com/office/officeart/2016/7/layout/RepeatingBendingProcessNew"/>
    <dgm:cxn modelId="{C2DA321A-0B71-485F-AC86-CD1F7E3B897A}" type="presParOf" srcId="{14706994-1C9E-4427-88E1-42488BAD9CA0}" destId="{A9A056F2-B060-4D13-B1C2-052D6AFB8342}" srcOrd="1" destOrd="0" presId="urn:microsoft.com/office/officeart/2016/7/layout/RepeatingBendingProcessNew"/>
    <dgm:cxn modelId="{87E01098-6810-4266-8FEC-6B88DB0C922C}" type="presParOf" srcId="{A9A056F2-B060-4D13-B1C2-052D6AFB8342}" destId="{16F55F7C-98B2-49A7-8654-AFF9D72836C2}" srcOrd="0" destOrd="0" presId="urn:microsoft.com/office/officeart/2016/7/layout/RepeatingBendingProcessNew"/>
    <dgm:cxn modelId="{87518A3F-ABC2-4D45-B472-22E53E9A319F}" type="presParOf" srcId="{14706994-1C9E-4427-88E1-42488BAD9CA0}" destId="{CD3B6A30-FA23-46AF-A71B-55695E00C2F3}" srcOrd="2" destOrd="0" presId="urn:microsoft.com/office/officeart/2016/7/layout/RepeatingBendingProcessNew"/>
    <dgm:cxn modelId="{C7E2BB83-0901-4B4E-9FCB-4B6A645819DD}" type="presParOf" srcId="{14706994-1C9E-4427-88E1-42488BAD9CA0}" destId="{A7C37447-BD58-4CCA-A708-C6B522F01F28}" srcOrd="3" destOrd="0" presId="urn:microsoft.com/office/officeart/2016/7/layout/RepeatingBendingProcessNew"/>
    <dgm:cxn modelId="{DDBF955E-1822-422B-A5A3-6F664C8B0A24}" type="presParOf" srcId="{A7C37447-BD58-4CCA-A708-C6B522F01F28}" destId="{9274EB03-705C-4578-87F9-B83E8AA1D00B}" srcOrd="0" destOrd="0" presId="urn:microsoft.com/office/officeart/2016/7/layout/RepeatingBendingProcessNew"/>
    <dgm:cxn modelId="{C398F558-D6A0-4C81-90DD-25B223A3B621}" type="presParOf" srcId="{14706994-1C9E-4427-88E1-42488BAD9CA0}" destId="{4C962B81-C5F6-47F2-870C-C806FCDD682D}" srcOrd="4" destOrd="0" presId="urn:microsoft.com/office/officeart/2016/7/layout/RepeatingBendingProcessNew"/>
    <dgm:cxn modelId="{74882331-68D4-4812-8104-B860734F0645}" type="presParOf" srcId="{14706994-1C9E-4427-88E1-42488BAD9CA0}" destId="{C112DF46-ACAE-4E8B-842E-C719A21CC441}" srcOrd="5" destOrd="0" presId="urn:microsoft.com/office/officeart/2016/7/layout/RepeatingBendingProcessNew"/>
    <dgm:cxn modelId="{B1CBE567-8FFC-42CF-94E5-1710C75FACDE}" type="presParOf" srcId="{C112DF46-ACAE-4E8B-842E-C719A21CC441}" destId="{EAFE227B-2BCF-4E1F-A6B6-BB78CA7067B2}" srcOrd="0" destOrd="0" presId="urn:microsoft.com/office/officeart/2016/7/layout/RepeatingBendingProcessNew"/>
    <dgm:cxn modelId="{D60FE62C-A8C8-48CF-85D1-FF6D90D0DA8E}" type="presParOf" srcId="{14706994-1C9E-4427-88E1-42488BAD9CA0}" destId="{B262B3C2-091F-46DA-9317-3C142CE06134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BC1A75-FEFD-45DB-828E-BC1CF2441C8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271F617-57DF-45BC-AE1C-3DA1D27A12C8}">
      <dgm:prSet/>
      <dgm:spPr/>
      <dgm:t>
        <a:bodyPr/>
        <a:lstStyle/>
        <a:p>
          <a:r>
            <a:rPr lang="en-IN" dirty="0"/>
            <a:t>1. E-commerce Platforms</a:t>
          </a:r>
          <a:endParaRPr lang="en-US" dirty="0"/>
        </a:p>
      </dgm:t>
    </dgm:pt>
    <dgm:pt modelId="{9CEDD9D4-26CA-4C7F-9363-1FC5E2AE0688}" type="parTrans" cxnId="{C4AD4C39-76DB-4ECA-86B9-2E24372AA99F}">
      <dgm:prSet/>
      <dgm:spPr/>
      <dgm:t>
        <a:bodyPr/>
        <a:lstStyle/>
        <a:p>
          <a:endParaRPr lang="en-US"/>
        </a:p>
      </dgm:t>
    </dgm:pt>
    <dgm:pt modelId="{C83C7D91-212B-45B2-B8D8-56D71AE89489}" type="sibTrans" cxnId="{C4AD4C39-76DB-4ECA-86B9-2E24372AA99F}">
      <dgm:prSet/>
      <dgm:spPr/>
      <dgm:t>
        <a:bodyPr/>
        <a:lstStyle/>
        <a:p>
          <a:endParaRPr lang="en-US"/>
        </a:p>
      </dgm:t>
    </dgm:pt>
    <dgm:pt modelId="{5AD544A5-4FDA-4E4F-96EA-C45EA0EB7869}">
      <dgm:prSet/>
      <dgm:spPr/>
      <dgm:t>
        <a:bodyPr/>
        <a:lstStyle/>
        <a:p>
          <a:r>
            <a:rPr lang="en-IN"/>
            <a:t>2. Retail Industry</a:t>
          </a:r>
          <a:endParaRPr lang="en-US"/>
        </a:p>
      </dgm:t>
    </dgm:pt>
    <dgm:pt modelId="{D3EC4C71-62A8-4740-8860-592BC8C56BA3}" type="parTrans" cxnId="{E90CACE2-68E1-4D49-B95E-D44B68BA1B8E}">
      <dgm:prSet/>
      <dgm:spPr/>
      <dgm:t>
        <a:bodyPr/>
        <a:lstStyle/>
        <a:p>
          <a:endParaRPr lang="en-US"/>
        </a:p>
      </dgm:t>
    </dgm:pt>
    <dgm:pt modelId="{153F6656-8126-4733-8F45-1130C7CEA9AE}" type="sibTrans" cxnId="{E90CACE2-68E1-4D49-B95E-D44B68BA1B8E}">
      <dgm:prSet/>
      <dgm:spPr/>
      <dgm:t>
        <a:bodyPr/>
        <a:lstStyle/>
        <a:p>
          <a:endParaRPr lang="en-US"/>
        </a:p>
      </dgm:t>
    </dgm:pt>
    <dgm:pt modelId="{1973D64A-164B-41BF-8C03-D271CB1DDA47}">
      <dgm:prSet/>
      <dgm:spPr/>
      <dgm:t>
        <a:bodyPr/>
        <a:lstStyle/>
        <a:p>
          <a:r>
            <a:rPr lang="en-IN"/>
            <a:t>3. Fashion and Apparel</a:t>
          </a:r>
          <a:endParaRPr lang="en-US"/>
        </a:p>
      </dgm:t>
    </dgm:pt>
    <dgm:pt modelId="{D708507E-EE4F-4DDF-8CF7-DEC0AF1C0478}" type="parTrans" cxnId="{1DAE82E4-9AB6-411B-8B23-0BD85339898B}">
      <dgm:prSet/>
      <dgm:spPr/>
      <dgm:t>
        <a:bodyPr/>
        <a:lstStyle/>
        <a:p>
          <a:endParaRPr lang="en-US"/>
        </a:p>
      </dgm:t>
    </dgm:pt>
    <dgm:pt modelId="{F24EC901-6A09-4C30-AC76-8DA1DFDEE4C9}" type="sibTrans" cxnId="{1DAE82E4-9AB6-411B-8B23-0BD85339898B}">
      <dgm:prSet/>
      <dgm:spPr/>
      <dgm:t>
        <a:bodyPr/>
        <a:lstStyle/>
        <a:p>
          <a:endParaRPr lang="en-US"/>
        </a:p>
      </dgm:t>
    </dgm:pt>
    <dgm:pt modelId="{ADB3E0B3-5EB7-46B4-8F6D-1E2B92E149CE}">
      <dgm:prSet/>
      <dgm:spPr/>
      <dgm:t>
        <a:bodyPr/>
        <a:lstStyle/>
        <a:p>
          <a:r>
            <a:rPr lang="en-IN"/>
            <a:t>4. Home Decor</a:t>
          </a:r>
          <a:endParaRPr lang="en-US"/>
        </a:p>
      </dgm:t>
    </dgm:pt>
    <dgm:pt modelId="{ADDCF763-9C00-4428-B78E-4D94A87B188C}" type="parTrans" cxnId="{79D27371-3964-4AE5-AEEE-BC5455159999}">
      <dgm:prSet/>
      <dgm:spPr/>
      <dgm:t>
        <a:bodyPr/>
        <a:lstStyle/>
        <a:p>
          <a:endParaRPr lang="en-US"/>
        </a:p>
      </dgm:t>
    </dgm:pt>
    <dgm:pt modelId="{B3B969D9-1320-42C3-A9EC-0CBA4CF06247}" type="sibTrans" cxnId="{79D27371-3964-4AE5-AEEE-BC5455159999}">
      <dgm:prSet/>
      <dgm:spPr/>
      <dgm:t>
        <a:bodyPr/>
        <a:lstStyle/>
        <a:p>
          <a:endParaRPr lang="en-US"/>
        </a:p>
      </dgm:t>
    </dgm:pt>
    <dgm:pt modelId="{B8FE6A21-9025-41A9-B230-A8D1BBCC7D81}">
      <dgm:prSet/>
      <dgm:spPr/>
      <dgm:t>
        <a:bodyPr/>
        <a:lstStyle/>
        <a:p>
          <a:r>
            <a:rPr lang="en-IN"/>
            <a:t>5. Art and Collectibles</a:t>
          </a:r>
          <a:endParaRPr lang="en-US"/>
        </a:p>
      </dgm:t>
    </dgm:pt>
    <dgm:pt modelId="{922DD484-5480-4959-AB7F-E8F3A3B3ED1B}" type="parTrans" cxnId="{FFDB5497-5D66-410A-AB11-F445AA6DD51E}">
      <dgm:prSet/>
      <dgm:spPr/>
      <dgm:t>
        <a:bodyPr/>
        <a:lstStyle/>
        <a:p>
          <a:endParaRPr lang="en-US"/>
        </a:p>
      </dgm:t>
    </dgm:pt>
    <dgm:pt modelId="{7894ADF6-22B0-4306-8B80-3380A312A3FC}" type="sibTrans" cxnId="{FFDB5497-5D66-410A-AB11-F445AA6DD51E}">
      <dgm:prSet/>
      <dgm:spPr/>
      <dgm:t>
        <a:bodyPr/>
        <a:lstStyle/>
        <a:p>
          <a:endParaRPr lang="en-US"/>
        </a:p>
      </dgm:t>
    </dgm:pt>
    <dgm:pt modelId="{3DAEC36E-3DAD-481F-94FA-C90D874A2DBA}" type="pres">
      <dgm:prSet presAssocID="{D9BC1A75-FEFD-45DB-828E-BC1CF2441C81}" presName="root" presStyleCnt="0">
        <dgm:presLayoutVars>
          <dgm:dir/>
          <dgm:resizeHandles val="exact"/>
        </dgm:presLayoutVars>
      </dgm:prSet>
      <dgm:spPr/>
    </dgm:pt>
    <dgm:pt modelId="{16DCC423-B03D-45E3-8EEE-58DFE2F31714}" type="pres">
      <dgm:prSet presAssocID="{D9BC1A75-FEFD-45DB-828E-BC1CF2441C81}" presName="container" presStyleCnt="0">
        <dgm:presLayoutVars>
          <dgm:dir/>
          <dgm:resizeHandles val="exact"/>
        </dgm:presLayoutVars>
      </dgm:prSet>
      <dgm:spPr/>
    </dgm:pt>
    <dgm:pt modelId="{0B243BEE-3FF3-4A35-AD4F-8B7DCF007676}" type="pres">
      <dgm:prSet presAssocID="{B271F617-57DF-45BC-AE1C-3DA1D27A12C8}" presName="compNode" presStyleCnt="0"/>
      <dgm:spPr/>
    </dgm:pt>
    <dgm:pt modelId="{257B27D4-EFB1-4F65-8CF8-E50F3359432E}" type="pres">
      <dgm:prSet presAssocID="{B271F617-57DF-45BC-AE1C-3DA1D27A12C8}" presName="iconBgRect" presStyleLbl="bgShp" presStyleIdx="0" presStyleCnt="5"/>
      <dgm:spPr/>
    </dgm:pt>
    <dgm:pt modelId="{F951A853-0184-4DF3-992A-79E0E6A5F0DE}" type="pres">
      <dgm:prSet presAssocID="{B271F617-57DF-45BC-AE1C-3DA1D27A12C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22B480AB-74B5-4056-B7C5-3F27854E2CCB}" type="pres">
      <dgm:prSet presAssocID="{B271F617-57DF-45BC-AE1C-3DA1D27A12C8}" presName="spaceRect" presStyleCnt="0"/>
      <dgm:spPr/>
    </dgm:pt>
    <dgm:pt modelId="{CBED1F9C-89AD-4DDC-8A76-2FE61010D40A}" type="pres">
      <dgm:prSet presAssocID="{B271F617-57DF-45BC-AE1C-3DA1D27A12C8}" presName="textRect" presStyleLbl="revTx" presStyleIdx="0" presStyleCnt="5">
        <dgm:presLayoutVars>
          <dgm:chMax val="1"/>
          <dgm:chPref val="1"/>
        </dgm:presLayoutVars>
      </dgm:prSet>
      <dgm:spPr/>
    </dgm:pt>
    <dgm:pt modelId="{AA2661A3-C1CB-49AD-9C21-078BD35DADD6}" type="pres">
      <dgm:prSet presAssocID="{C83C7D91-212B-45B2-B8D8-56D71AE89489}" presName="sibTrans" presStyleLbl="sibTrans2D1" presStyleIdx="0" presStyleCnt="0"/>
      <dgm:spPr/>
    </dgm:pt>
    <dgm:pt modelId="{7344D121-9769-46A4-BB92-5693B9ECC67B}" type="pres">
      <dgm:prSet presAssocID="{5AD544A5-4FDA-4E4F-96EA-C45EA0EB7869}" presName="compNode" presStyleCnt="0"/>
      <dgm:spPr/>
    </dgm:pt>
    <dgm:pt modelId="{22D582C8-4F89-494E-BE70-B43BFA9B15E7}" type="pres">
      <dgm:prSet presAssocID="{5AD544A5-4FDA-4E4F-96EA-C45EA0EB7869}" presName="iconBgRect" presStyleLbl="bgShp" presStyleIdx="1" presStyleCnt="5"/>
      <dgm:spPr/>
    </dgm:pt>
    <dgm:pt modelId="{4DDD0FB6-3D4F-4416-BD7F-1361F7C64DF5}" type="pres">
      <dgm:prSet presAssocID="{5AD544A5-4FDA-4E4F-96EA-C45EA0EB78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B9EF0E45-9A22-412C-B093-C33A60ED4188}" type="pres">
      <dgm:prSet presAssocID="{5AD544A5-4FDA-4E4F-96EA-C45EA0EB7869}" presName="spaceRect" presStyleCnt="0"/>
      <dgm:spPr/>
    </dgm:pt>
    <dgm:pt modelId="{993F98DD-D46B-4D29-A821-9DC677E7ACAB}" type="pres">
      <dgm:prSet presAssocID="{5AD544A5-4FDA-4E4F-96EA-C45EA0EB7869}" presName="textRect" presStyleLbl="revTx" presStyleIdx="1" presStyleCnt="5">
        <dgm:presLayoutVars>
          <dgm:chMax val="1"/>
          <dgm:chPref val="1"/>
        </dgm:presLayoutVars>
      </dgm:prSet>
      <dgm:spPr/>
    </dgm:pt>
    <dgm:pt modelId="{1B509B1D-7BFC-40A9-96C2-F854C6462755}" type="pres">
      <dgm:prSet presAssocID="{153F6656-8126-4733-8F45-1130C7CEA9AE}" presName="sibTrans" presStyleLbl="sibTrans2D1" presStyleIdx="0" presStyleCnt="0"/>
      <dgm:spPr/>
    </dgm:pt>
    <dgm:pt modelId="{B707EB21-6CFC-48DC-A1B1-1D20B6203BCA}" type="pres">
      <dgm:prSet presAssocID="{1973D64A-164B-41BF-8C03-D271CB1DDA47}" presName="compNode" presStyleCnt="0"/>
      <dgm:spPr/>
    </dgm:pt>
    <dgm:pt modelId="{9AA655EE-481B-4DA3-A85E-29BE54B656F5}" type="pres">
      <dgm:prSet presAssocID="{1973D64A-164B-41BF-8C03-D271CB1DDA47}" presName="iconBgRect" presStyleLbl="bgShp" presStyleIdx="2" presStyleCnt="5"/>
      <dgm:spPr/>
    </dgm:pt>
    <dgm:pt modelId="{A5C9C61B-9BCF-4D71-82AD-BEB78E0FE938}" type="pres">
      <dgm:prSet presAssocID="{1973D64A-164B-41BF-8C03-D271CB1DDA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ess"/>
        </a:ext>
      </dgm:extLst>
    </dgm:pt>
    <dgm:pt modelId="{063D3705-E9C9-49C8-8DE5-BDD1A24DE7DA}" type="pres">
      <dgm:prSet presAssocID="{1973D64A-164B-41BF-8C03-D271CB1DDA47}" presName="spaceRect" presStyleCnt="0"/>
      <dgm:spPr/>
    </dgm:pt>
    <dgm:pt modelId="{E1B7FE1E-A7F4-48FF-9CAD-1F33DB04598B}" type="pres">
      <dgm:prSet presAssocID="{1973D64A-164B-41BF-8C03-D271CB1DDA47}" presName="textRect" presStyleLbl="revTx" presStyleIdx="2" presStyleCnt="5">
        <dgm:presLayoutVars>
          <dgm:chMax val="1"/>
          <dgm:chPref val="1"/>
        </dgm:presLayoutVars>
      </dgm:prSet>
      <dgm:spPr/>
    </dgm:pt>
    <dgm:pt modelId="{828F8A61-EEBB-4E71-8FFC-F540842D918A}" type="pres">
      <dgm:prSet presAssocID="{F24EC901-6A09-4C30-AC76-8DA1DFDEE4C9}" presName="sibTrans" presStyleLbl="sibTrans2D1" presStyleIdx="0" presStyleCnt="0"/>
      <dgm:spPr/>
    </dgm:pt>
    <dgm:pt modelId="{B87D024A-0452-4197-BE5B-4A9FC4FB0533}" type="pres">
      <dgm:prSet presAssocID="{ADB3E0B3-5EB7-46B4-8F6D-1E2B92E149CE}" presName="compNode" presStyleCnt="0"/>
      <dgm:spPr/>
    </dgm:pt>
    <dgm:pt modelId="{449C967A-2D8A-43C5-9257-07815FB3355B}" type="pres">
      <dgm:prSet presAssocID="{ADB3E0B3-5EB7-46B4-8F6D-1E2B92E149CE}" presName="iconBgRect" presStyleLbl="bgShp" presStyleIdx="3" presStyleCnt="5"/>
      <dgm:spPr/>
    </dgm:pt>
    <dgm:pt modelId="{01DDDEB3-16C4-4FF7-A8C3-6804CE0A2007}" type="pres">
      <dgm:prSet presAssocID="{ADB3E0B3-5EB7-46B4-8F6D-1E2B92E149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htub"/>
        </a:ext>
      </dgm:extLst>
    </dgm:pt>
    <dgm:pt modelId="{F4B2FD4A-93D8-46E6-815B-155E2D518D50}" type="pres">
      <dgm:prSet presAssocID="{ADB3E0B3-5EB7-46B4-8F6D-1E2B92E149CE}" presName="spaceRect" presStyleCnt="0"/>
      <dgm:spPr/>
    </dgm:pt>
    <dgm:pt modelId="{890A927F-1AB6-4DA4-A6E5-FB791FCC7A0C}" type="pres">
      <dgm:prSet presAssocID="{ADB3E0B3-5EB7-46B4-8F6D-1E2B92E149CE}" presName="textRect" presStyleLbl="revTx" presStyleIdx="3" presStyleCnt="5">
        <dgm:presLayoutVars>
          <dgm:chMax val="1"/>
          <dgm:chPref val="1"/>
        </dgm:presLayoutVars>
      </dgm:prSet>
      <dgm:spPr/>
    </dgm:pt>
    <dgm:pt modelId="{AFE18FBA-2898-4362-849B-59E2B52C27A0}" type="pres">
      <dgm:prSet presAssocID="{B3B969D9-1320-42C3-A9EC-0CBA4CF06247}" presName="sibTrans" presStyleLbl="sibTrans2D1" presStyleIdx="0" presStyleCnt="0"/>
      <dgm:spPr/>
    </dgm:pt>
    <dgm:pt modelId="{9343ECC4-9681-48B0-B144-1FECF5294F73}" type="pres">
      <dgm:prSet presAssocID="{B8FE6A21-9025-41A9-B230-A8D1BBCC7D81}" presName="compNode" presStyleCnt="0"/>
      <dgm:spPr/>
    </dgm:pt>
    <dgm:pt modelId="{E2DC7EB3-866E-411B-A24A-46C47067DEC9}" type="pres">
      <dgm:prSet presAssocID="{B8FE6A21-9025-41A9-B230-A8D1BBCC7D81}" presName="iconBgRect" presStyleLbl="bgShp" presStyleIdx="4" presStyleCnt="5"/>
      <dgm:spPr/>
    </dgm:pt>
    <dgm:pt modelId="{77D6099A-20FE-44F4-B34D-B8A3F97B8C63}" type="pres">
      <dgm:prSet presAssocID="{B8FE6A21-9025-41A9-B230-A8D1BBCC7D8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25DECAAD-FD60-4183-BC94-87C472B26519}" type="pres">
      <dgm:prSet presAssocID="{B8FE6A21-9025-41A9-B230-A8D1BBCC7D81}" presName="spaceRect" presStyleCnt="0"/>
      <dgm:spPr/>
    </dgm:pt>
    <dgm:pt modelId="{DAB85654-DAE2-4601-A6A8-B50E4186DCDE}" type="pres">
      <dgm:prSet presAssocID="{B8FE6A21-9025-41A9-B230-A8D1BBCC7D8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4332E1D-B3B1-490B-B8C5-1E729E5BBECD}" type="presOf" srcId="{5AD544A5-4FDA-4E4F-96EA-C45EA0EB7869}" destId="{993F98DD-D46B-4D29-A821-9DC677E7ACAB}" srcOrd="0" destOrd="0" presId="urn:microsoft.com/office/officeart/2018/2/layout/IconCircleList"/>
    <dgm:cxn modelId="{C4AD4C39-76DB-4ECA-86B9-2E24372AA99F}" srcId="{D9BC1A75-FEFD-45DB-828E-BC1CF2441C81}" destId="{B271F617-57DF-45BC-AE1C-3DA1D27A12C8}" srcOrd="0" destOrd="0" parTransId="{9CEDD9D4-26CA-4C7F-9363-1FC5E2AE0688}" sibTransId="{C83C7D91-212B-45B2-B8D8-56D71AE89489}"/>
    <dgm:cxn modelId="{7C18A45E-784A-43D5-A40A-0B9B6495AA76}" type="presOf" srcId="{D9BC1A75-FEFD-45DB-828E-BC1CF2441C81}" destId="{3DAEC36E-3DAD-481F-94FA-C90D874A2DBA}" srcOrd="0" destOrd="0" presId="urn:microsoft.com/office/officeart/2018/2/layout/IconCircleList"/>
    <dgm:cxn modelId="{0D53666B-08DC-406A-BBD5-5F05217934DC}" type="presOf" srcId="{B271F617-57DF-45BC-AE1C-3DA1D27A12C8}" destId="{CBED1F9C-89AD-4DDC-8A76-2FE61010D40A}" srcOrd="0" destOrd="0" presId="urn:microsoft.com/office/officeart/2018/2/layout/IconCircleList"/>
    <dgm:cxn modelId="{79D27371-3964-4AE5-AEEE-BC5455159999}" srcId="{D9BC1A75-FEFD-45DB-828E-BC1CF2441C81}" destId="{ADB3E0B3-5EB7-46B4-8F6D-1E2B92E149CE}" srcOrd="3" destOrd="0" parTransId="{ADDCF763-9C00-4428-B78E-4D94A87B188C}" sibTransId="{B3B969D9-1320-42C3-A9EC-0CBA4CF06247}"/>
    <dgm:cxn modelId="{FFDB5497-5D66-410A-AB11-F445AA6DD51E}" srcId="{D9BC1A75-FEFD-45DB-828E-BC1CF2441C81}" destId="{B8FE6A21-9025-41A9-B230-A8D1BBCC7D81}" srcOrd="4" destOrd="0" parTransId="{922DD484-5480-4959-AB7F-E8F3A3B3ED1B}" sibTransId="{7894ADF6-22B0-4306-8B80-3380A312A3FC}"/>
    <dgm:cxn modelId="{9DEBAE9D-DB5B-47BB-A84A-B3A23557C271}" type="presOf" srcId="{ADB3E0B3-5EB7-46B4-8F6D-1E2B92E149CE}" destId="{890A927F-1AB6-4DA4-A6E5-FB791FCC7A0C}" srcOrd="0" destOrd="0" presId="urn:microsoft.com/office/officeart/2018/2/layout/IconCircleList"/>
    <dgm:cxn modelId="{2A1639A7-2D0D-44F6-8FCB-1003631C2E6F}" type="presOf" srcId="{153F6656-8126-4733-8F45-1130C7CEA9AE}" destId="{1B509B1D-7BFC-40A9-96C2-F854C6462755}" srcOrd="0" destOrd="0" presId="urn:microsoft.com/office/officeart/2018/2/layout/IconCircleList"/>
    <dgm:cxn modelId="{44C690B3-3A6C-4984-B8E8-06899A76389D}" type="presOf" srcId="{B3B969D9-1320-42C3-A9EC-0CBA4CF06247}" destId="{AFE18FBA-2898-4362-849B-59E2B52C27A0}" srcOrd="0" destOrd="0" presId="urn:microsoft.com/office/officeart/2018/2/layout/IconCircleList"/>
    <dgm:cxn modelId="{2B3930B5-08DB-40CC-A515-E044E6AE7FFB}" type="presOf" srcId="{B8FE6A21-9025-41A9-B230-A8D1BBCC7D81}" destId="{DAB85654-DAE2-4601-A6A8-B50E4186DCDE}" srcOrd="0" destOrd="0" presId="urn:microsoft.com/office/officeart/2018/2/layout/IconCircleList"/>
    <dgm:cxn modelId="{D4B8FAC3-20AF-4731-AE39-44F75B4A4FAC}" type="presOf" srcId="{1973D64A-164B-41BF-8C03-D271CB1DDA47}" destId="{E1B7FE1E-A7F4-48FF-9CAD-1F33DB04598B}" srcOrd="0" destOrd="0" presId="urn:microsoft.com/office/officeart/2018/2/layout/IconCircleList"/>
    <dgm:cxn modelId="{B5D624C4-1E55-4891-8437-7686850DFEFF}" type="presOf" srcId="{F24EC901-6A09-4C30-AC76-8DA1DFDEE4C9}" destId="{828F8A61-EEBB-4E71-8FFC-F540842D918A}" srcOrd="0" destOrd="0" presId="urn:microsoft.com/office/officeart/2018/2/layout/IconCircleList"/>
    <dgm:cxn modelId="{FA6AC8D3-595E-42E9-9BF1-627DD18CCC4D}" type="presOf" srcId="{C83C7D91-212B-45B2-B8D8-56D71AE89489}" destId="{AA2661A3-C1CB-49AD-9C21-078BD35DADD6}" srcOrd="0" destOrd="0" presId="urn:microsoft.com/office/officeart/2018/2/layout/IconCircleList"/>
    <dgm:cxn modelId="{E90CACE2-68E1-4D49-B95E-D44B68BA1B8E}" srcId="{D9BC1A75-FEFD-45DB-828E-BC1CF2441C81}" destId="{5AD544A5-4FDA-4E4F-96EA-C45EA0EB7869}" srcOrd="1" destOrd="0" parTransId="{D3EC4C71-62A8-4740-8860-592BC8C56BA3}" sibTransId="{153F6656-8126-4733-8F45-1130C7CEA9AE}"/>
    <dgm:cxn modelId="{1DAE82E4-9AB6-411B-8B23-0BD85339898B}" srcId="{D9BC1A75-FEFD-45DB-828E-BC1CF2441C81}" destId="{1973D64A-164B-41BF-8C03-D271CB1DDA47}" srcOrd="2" destOrd="0" parTransId="{D708507E-EE4F-4DDF-8CF7-DEC0AF1C0478}" sibTransId="{F24EC901-6A09-4C30-AC76-8DA1DFDEE4C9}"/>
    <dgm:cxn modelId="{6D93B712-E54D-407C-BA5D-490D2FF4BE01}" type="presParOf" srcId="{3DAEC36E-3DAD-481F-94FA-C90D874A2DBA}" destId="{16DCC423-B03D-45E3-8EEE-58DFE2F31714}" srcOrd="0" destOrd="0" presId="urn:microsoft.com/office/officeart/2018/2/layout/IconCircleList"/>
    <dgm:cxn modelId="{2511C95B-D416-4CFC-A88B-579A2FD13222}" type="presParOf" srcId="{16DCC423-B03D-45E3-8EEE-58DFE2F31714}" destId="{0B243BEE-3FF3-4A35-AD4F-8B7DCF007676}" srcOrd="0" destOrd="0" presId="urn:microsoft.com/office/officeart/2018/2/layout/IconCircleList"/>
    <dgm:cxn modelId="{5E13BD6F-0466-4C09-8350-0AE08B8ABD03}" type="presParOf" srcId="{0B243BEE-3FF3-4A35-AD4F-8B7DCF007676}" destId="{257B27D4-EFB1-4F65-8CF8-E50F3359432E}" srcOrd="0" destOrd="0" presId="urn:microsoft.com/office/officeart/2018/2/layout/IconCircleList"/>
    <dgm:cxn modelId="{D047B59D-B437-46C9-9B8E-BA0464E1F708}" type="presParOf" srcId="{0B243BEE-3FF3-4A35-AD4F-8B7DCF007676}" destId="{F951A853-0184-4DF3-992A-79E0E6A5F0DE}" srcOrd="1" destOrd="0" presId="urn:microsoft.com/office/officeart/2018/2/layout/IconCircleList"/>
    <dgm:cxn modelId="{F770F4FE-791B-46A8-B8D1-E976BD9B6501}" type="presParOf" srcId="{0B243BEE-3FF3-4A35-AD4F-8B7DCF007676}" destId="{22B480AB-74B5-4056-B7C5-3F27854E2CCB}" srcOrd="2" destOrd="0" presId="urn:microsoft.com/office/officeart/2018/2/layout/IconCircleList"/>
    <dgm:cxn modelId="{2078C67F-CFD3-4E78-B80C-F0AE24893BAB}" type="presParOf" srcId="{0B243BEE-3FF3-4A35-AD4F-8B7DCF007676}" destId="{CBED1F9C-89AD-4DDC-8A76-2FE61010D40A}" srcOrd="3" destOrd="0" presId="urn:microsoft.com/office/officeart/2018/2/layout/IconCircleList"/>
    <dgm:cxn modelId="{83863D52-7582-454C-9EA6-1B7496830A96}" type="presParOf" srcId="{16DCC423-B03D-45E3-8EEE-58DFE2F31714}" destId="{AA2661A3-C1CB-49AD-9C21-078BD35DADD6}" srcOrd="1" destOrd="0" presId="urn:microsoft.com/office/officeart/2018/2/layout/IconCircleList"/>
    <dgm:cxn modelId="{FDDB8C3B-6A29-4463-A2C7-BE7B65BF6013}" type="presParOf" srcId="{16DCC423-B03D-45E3-8EEE-58DFE2F31714}" destId="{7344D121-9769-46A4-BB92-5693B9ECC67B}" srcOrd="2" destOrd="0" presId="urn:microsoft.com/office/officeart/2018/2/layout/IconCircleList"/>
    <dgm:cxn modelId="{244F2426-1112-4F6F-BAED-4FAF1F64F52D}" type="presParOf" srcId="{7344D121-9769-46A4-BB92-5693B9ECC67B}" destId="{22D582C8-4F89-494E-BE70-B43BFA9B15E7}" srcOrd="0" destOrd="0" presId="urn:microsoft.com/office/officeart/2018/2/layout/IconCircleList"/>
    <dgm:cxn modelId="{A19D8317-FECD-4629-888E-3DCF2B72070F}" type="presParOf" srcId="{7344D121-9769-46A4-BB92-5693B9ECC67B}" destId="{4DDD0FB6-3D4F-4416-BD7F-1361F7C64DF5}" srcOrd="1" destOrd="0" presId="urn:microsoft.com/office/officeart/2018/2/layout/IconCircleList"/>
    <dgm:cxn modelId="{6C4A51B7-CC45-44AE-887E-439E77CB8E78}" type="presParOf" srcId="{7344D121-9769-46A4-BB92-5693B9ECC67B}" destId="{B9EF0E45-9A22-412C-B093-C33A60ED4188}" srcOrd="2" destOrd="0" presId="urn:microsoft.com/office/officeart/2018/2/layout/IconCircleList"/>
    <dgm:cxn modelId="{E09103D2-0D50-4F4A-8C40-E2A0F197432D}" type="presParOf" srcId="{7344D121-9769-46A4-BB92-5693B9ECC67B}" destId="{993F98DD-D46B-4D29-A821-9DC677E7ACAB}" srcOrd="3" destOrd="0" presId="urn:microsoft.com/office/officeart/2018/2/layout/IconCircleList"/>
    <dgm:cxn modelId="{4904C724-2366-4134-8082-6528C1FAC055}" type="presParOf" srcId="{16DCC423-B03D-45E3-8EEE-58DFE2F31714}" destId="{1B509B1D-7BFC-40A9-96C2-F854C6462755}" srcOrd="3" destOrd="0" presId="urn:microsoft.com/office/officeart/2018/2/layout/IconCircleList"/>
    <dgm:cxn modelId="{CEDAADB0-F566-4F3D-994C-8CAA1D68BCFF}" type="presParOf" srcId="{16DCC423-B03D-45E3-8EEE-58DFE2F31714}" destId="{B707EB21-6CFC-48DC-A1B1-1D20B6203BCA}" srcOrd="4" destOrd="0" presId="urn:microsoft.com/office/officeart/2018/2/layout/IconCircleList"/>
    <dgm:cxn modelId="{F47CF96D-2D74-4873-9DFE-F185CD725ED6}" type="presParOf" srcId="{B707EB21-6CFC-48DC-A1B1-1D20B6203BCA}" destId="{9AA655EE-481B-4DA3-A85E-29BE54B656F5}" srcOrd="0" destOrd="0" presId="urn:microsoft.com/office/officeart/2018/2/layout/IconCircleList"/>
    <dgm:cxn modelId="{B698EAA9-75DC-4F36-BCCD-ABDD92FC52CF}" type="presParOf" srcId="{B707EB21-6CFC-48DC-A1B1-1D20B6203BCA}" destId="{A5C9C61B-9BCF-4D71-82AD-BEB78E0FE938}" srcOrd="1" destOrd="0" presId="urn:microsoft.com/office/officeart/2018/2/layout/IconCircleList"/>
    <dgm:cxn modelId="{9C607FEB-04FB-421D-A4FE-7B4B2A416707}" type="presParOf" srcId="{B707EB21-6CFC-48DC-A1B1-1D20B6203BCA}" destId="{063D3705-E9C9-49C8-8DE5-BDD1A24DE7DA}" srcOrd="2" destOrd="0" presId="urn:microsoft.com/office/officeart/2018/2/layout/IconCircleList"/>
    <dgm:cxn modelId="{C80B54AE-1382-4DF8-AF79-79A02F561FCE}" type="presParOf" srcId="{B707EB21-6CFC-48DC-A1B1-1D20B6203BCA}" destId="{E1B7FE1E-A7F4-48FF-9CAD-1F33DB04598B}" srcOrd="3" destOrd="0" presId="urn:microsoft.com/office/officeart/2018/2/layout/IconCircleList"/>
    <dgm:cxn modelId="{BB9002E5-590E-4F35-B886-B79E6D0683EB}" type="presParOf" srcId="{16DCC423-B03D-45E3-8EEE-58DFE2F31714}" destId="{828F8A61-EEBB-4E71-8FFC-F540842D918A}" srcOrd="5" destOrd="0" presId="urn:microsoft.com/office/officeart/2018/2/layout/IconCircleList"/>
    <dgm:cxn modelId="{F2D87DF7-D3AE-4889-BD99-70DE9EFCBB5A}" type="presParOf" srcId="{16DCC423-B03D-45E3-8EEE-58DFE2F31714}" destId="{B87D024A-0452-4197-BE5B-4A9FC4FB0533}" srcOrd="6" destOrd="0" presId="urn:microsoft.com/office/officeart/2018/2/layout/IconCircleList"/>
    <dgm:cxn modelId="{BAD3E08C-E023-41E2-8D0A-C27F65EB4B55}" type="presParOf" srcId="{B87D024A-0452-4197-BE5B-4A9FC4FB0533}" destId="{449C967A-2D8A-43C5-9257-07815FB3355B}" srcOrd="0" destOrd="0" presId="urn:microsoft.com/office/officeart/2018/2/layout/IconCircleList"/>
    <dgm:cxn modelId="{29F45F40-D301-4663-9C48-BED01386561A}" type="presParOf" srcId="{B87D024A-0452-4197-BE5B-4A9FC4FB0533}" destId="{01DDDEB3-16C4-4FF7-A8C3-6804CE0A2007}" srcOrd="1" destOrd="0" presId="urn:microsoft.com/office/officeart/2018/2/layout/IconCircleList"/>
    <dgm:cxn modelId="{828D1943-F09C-44FA-85CA-277ECE11BAD9}" type="presParOf" srcId="{B87D024A-0452-4197-BE5B-4A9FC4FB0533}" destId="{F4B2FD4A-93D8-46E6-815B-155E2D518D50}" srcOrd="2" destOrd="0" presId="urn:microsoft.com/office/officeart/2018/2/layout/IconCircleList"/>
    <dgm:cxn modelId="{D7EE3547-BC68-48CB-8132-CB0FD96C1DD0}" type="presParOf" srcId="{B87D024A-0452-4197-BE5B-4A9FC4FB0533}" destId="{890A927F-1AB6-4DA4-A6E5-FB791FCC7A0C}" srcOrd="3" destOrd="0" presId="urn:microsoft.com/office/officeart/2018/2/layout/IconCircleList"/>
    <dgm:cxn modelId="{F8DAC03D-F6EE-4F16-9567-DFED8D9DAE98}" type="presParOf" srcId="{16DCC423-B03D-45E3-8EEE-58DFE2F31714}" destId="{AFE18FBA-2898-4362-849B-59E2B52C27A0}" srcOrd="7" destOrd="0" presId="urn:microsoft.com/office/officeart/2018/2/layout/IconCircleList"/>
    <dgm:cxn modelId="{46400CCF-9E25-4975-A65F-D366586D50A4}" type="presParOf" srcId="{16DCC423-B03D-45E3-8EEE-58DFE2F31714}" destId="{9343ECC4-9681-48B0-B144-1FECF5294F73}" srcOrd="8" destOrd="0" presId="urn:microsoft.com/office/officeart/2018/2/layout/IconCircleList"/>
    <dgm:cxn modelId="{92098DE7-0ADE-4CC7-B235-2CCF584DCC1D}" type="presParOf" srcId="{9343ECC4-9681-48B0-B144-1FECF5294F73}" destId="{E2DC7EB3-866E-411B-A24A-46C47067DEC9}" srcOrd="0" destOrd="0" presId="urn:microsoft.com/office/officeart/2018/2/layout/IconCircleList"/>
    <dgm:cxn modelId="{91094D0E-E48F-41BB-B3F6-75B0372EF656}" type="presParOf" srcId="{9343ECC4-9681-48B0-B144-1FECF5294F73}" destId="{77D6099A-20FE-44F4-B34D-B8A3F97B8C63}" srcOrd="1" destOrd="0" presId="urn:microsoft.com/office/officeart/2018/2/layout/IconCircleList"/>
    <dgm:cxn modelId="{D925F556-0345-4B2B-8C49-54DC50B2F920}" type="presParOf" srcId="{9343ECC4-9681-48B0-B144-1FECF5294F73}" destId="{25DECAAD-FD60-4183-BC94-87C472B26519}" srcOrd="2" destOrd="0" presId="urn:microsoft.com/office/officeart/2018/2/layout/IconCircleList"/>
    <dgm:cxn modelId="{29787FAC-DA0B-4BC3-B916-729DEB1B2D9B}" type="presParOf" srcId="{9343ECC4-9681-48B0-B144-1FECF5294F73}" destId="{DAB85654-DAE2-4601-A6A8-B50E4186DCD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DA095-342D-4432-BCE0-D86EB65A879D}">
      <dsp:nvSpPr>
        <dsp:cNvPr id="0" name=""/>
        <dsp:cNvSpPr/>
      </dsp:nvSpPr>
      <dsp:spPr>
        <a:xfrm>
          <a:off x="324496" y="549813"/>
          <a:ext cx="1003640" cy="10036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47D0C-4F91-44F7-8E6F-C4621B56D2F5}">
      <dsp:nvSpPr>
        <dsp:cNvPr id="0" name=""/>
        <dsp:cNvSpPr/>
      </dsp:nvSpPr>
      <dsp:spPr>
        <a:xfrm>
          <a:off x="538387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B5E2A-7EA5-4519-B2E0-CE83A3FB9BDD}">
      <dsp:nvSpPr>
        <dsp:cNvPr id="0" name=""/>
        <dsp:cNvSpPr/>
      </dsp:nvSpPr>
      <dsp:spPr>
        <a:xfrm>
          <a:off x="3660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1. Computer Vision</a:t>
          </a:r>
          <a:endParaRPr lang="en-US" sz="1400" kern="1200"/>
        </a:p>
      </dsp:txBody>
      <dsp:txXfrm>
        <a:off x="3660" y="1866063"/>
        <a:ext cx="1645312" cy="658125"/>
      </dsp:txXfrm>
    </dsp:sp>
    <dsp:sp modelId="{B386A71E-81D6-4F54-93C1-0DD078AB3CA3}">
      <dsp:nvSpPr>
        <dsp:cNvPr id="0" name=""/>
        <dsp:cNvSpPr/>
      </dsp:nvSpPr>
      <dsp:spPr>
        <a:xfrm>
          <a:off x="2257738" y="549813"/>
          <a:ext cx="1003640" cy="10036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0B05E-760A-4935-8ADB-3F36DE5B41A6}">
      <dsp:nvSpPr>
        <dsp:cNvPr id="0" name=""/>
        <dsp:cNvSpPr/>
      </dsp:nvSpPr>
      <dsp:spPr>
        <a:xfrm>
          <a:off x="2471629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A6AF3-CF25-4DC0-AB2E-3B3090BA1411}">
      <dsp:nvSpPr>
        <dsp:cNvPr id="0" name=""/>
        <dsp:cNvSpPr/>
      </dsp:nvSpPr>
      <dsp:spPr>
        <a:xfrm>
          <a:off x="1936902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2. Deep Learning</a:t>
          </a:r>
          <a:endParaRPr lang="en-US" sz="1400" kern="1200"/>
        </a:p>
      </dsp:txBody>
      <dsp:txXfrm>
        <a:off x="1936902" y="1866063"/>
        <a:ext cx="1645312" cy="658125"/>
      </dsp:txXfrm>
    </dsp:sp>
    <dsp:sp modelId="{16EBE3DB-92D6-40DC-BDC2-F80AA73A0380}">
      <dsp:nvSpPr>
        <dsp:cNvPr id="0" name=""/>
        <dsp:cNvSpPr/>
      </dsp:nvSpPr>
      <dsp:spPr>
        <a:xfrm>
          <a:off x="4190980" y="549813"/>
          <a:ext cx="1003640" cy="10036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BFDA6-9998-45EC-986F-2B89C4D23DB8}">
      <dsp:nvSpPr>
        <dsp:cNvPr id="0" name=""/>
        <dsp:cNvSpPr/>
      </dsp:nvSpPr>
      <dsp:spPr>
        <a:xfrm>
          <a:off x="4404871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92564-7E3F-4574-A335-C326752D3F4D}">
      <dsp:nvSpPr>
        <dsp:cNvPr id="0" name=""/>
        <dsp:cNvSpPr/>
      </dsp:nvSpPr>
      <dsp:spPr>
        <a:xfrm>
          <a:off x="3870144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3. Web Development</a:t>
          </a:r>
          <a:endParaRPr lang="en-US" sz="1400" kern="1200"/>
        </a:p>
      </dsp:txBody>
      <dsp:txXfrm>
        <a:off x="3870144" y="1866063"/>
        <a:ext cx="1645312" cy="658125"/>
      </dsp:txXfrm>
    </dsp:sp>
    <dsp:sp modelId="{1CE74221-926B-433D-B7F8-9E20A810AB7A}">
      <dsp:nvSpPr>
        <dsp:cNvPr id="0" name=""/>
        <dsp:cNvSpPr/>
      </dsp:nvSpPr>
      <dsp:spPr>
        <a:xfrm>
          <a:off x="6124222" y="549813"/>
          <a:ext cx="1003640" cy="10036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861CE-3A1D-4F6B-BB59-C44CF15C92BB}">
      <dsp:nvSpPr>
        <dsp:cNvPr id="0" name=""/>
        <dsp:cNvSpPr/>
      </dsp:nvSpPr>
      <dsp:spPr>
        <a:xfrm>
          <a:off x="6338113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63ABB-EC51-4439-B728-B17029B5E6B7}">
      <dsp:nvSpPr>
        <dsp:cNvPr id="0" name=""/>
        <dsp:cNvSpPr/>
      </dsp:nvSpPr>
      <dsp:spPr>
        <a:xfrm>
          <a:off x="5803387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4. User Interface Design</a:t>
          </a:r>
          <a:endParaRPr lang="en-US" sz="1400" kern="1200"/>
        </a:p>
      </dsp:txBody>
      <dsp:txXfrm>
        <a:off x="5803387" y="1866063"/>
        <a:ext cx="1645312" cy="658125"/>
      </dsp:txXfrm>
    </dsp:sp>
    <dsp:sp modelId="{10B722E1-984F-483B-B462-8D2329F8A8CE}">
      <dsp:nvSpPr>
        <dsp:cNvPr id="0" name=""/>
        <dsp:cNvSpPr/>
      </dsp:nvSpPr>
      <dsp:spPr>
        <a:xfrm>
          <a:off x="324496" y="2935517"/>
          <a:ext cx="1003640" cy="10036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9D6E3-1DC9-4A8D-816C-4A84702866A7}">
      <dsp:nvSpPr>
        <dsp:cNvPr id="0" name=""/>
        <dsp:cNvSpPr/>
      </dsp:nvSpPr>
      <dsp:spPr>
        <a:xfrm>
          <a:off x="538387" y="3149407"/>
          <a:ext cx="575859" cy="5758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17F3B-24CB-4D1F-83E8-E45BFA260A14}">
      <dsp:nvSpPr>
        <dsp:cNvPr id="0" name=""/>
        <dsp:cNvSpPr/>
      </dsp:nvSpPr>
      <dsp:spPr>
        <a:xfrm>
          <a:off x="3660" y="4251767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5. Data Preprocessing</a:t>
          </a:r>
          <a:endParaRPr lang="en-US" sz="1400" kern="1200"/>
        </a:p>
      </dsp:txBody>
      <dsp:txXfrm>
        <a:off x="3660" y="4251767"/>
        <a:ext cx="1645312" cy="658125"/>
      </dsp:txXfrm>
    </dsp:sp>
    <dsp:sp modelId="{A2ACC387-EB0A-4F32-8A84-89A39AC6E49F}">
      <dsp:nvSpPr>
        <dsp:cNvPr id="0" name=""/>
        <dsp:cNvSpPr/>
      </dsp:nvSpPr>
      <dsp:spPr>
        <a:xfrm>
          <a:off x="2257738" y="2935517"/>
          <a:ext cx="1003640" cy="10036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11191-C417-444D-B0AA-4F0569A8AFCB}">
      <dsp:nvSpPr>
        <dsp:cNvPr id="0" name=""/>
        <dsp:cNvSpPr/>
      </dsp:nvSpPr>
      <dsp:spPr>
        <a:xfrm>
          <a:off x="2471629" y="3149407"/>
          <a:ext cx="575859" cy="5758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7B2B1-D897-412A-A29F-FE31BF3B8D4B}">
      <dsp:nvSpPr>
        <dsp:cNvPr id="0" name=""/>
        <dsp:cNvSpPr/>
      </dsp:nvSpPr>
      <dsp:spPr>
        <a:xfrm>
          <a:off x="1936902" y="4251767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6. Search Engine Integration</a:t>
          </a:r>
          <a:endParaRPr lang="en-US" sz="1400" kern="1200"/>
        </a:p>
      </dsp:txBody>
      <dsp:txXfrm>
        <a:off x="1936902" y="4251767"/>
        <a:ext cx="1645312" cy="658125"/>
      </dsp:txXfrm>
    </dsp:sp>
    <dsp:sp modelId="{CE0C5AB8-0270-43B8-8DBF-97382C9CF495}">
      <dsp:nvSpPr>
        <dsp:cNvPr id="0" name=""/>
        <dsp:cNvSpPr/>
      </dsp:nvSpPr>
      <dsp:spPr>
        <a:xfrm>
          <a:off x="4190980" y="2935517"/>
          <a:ext cx="1003640" cy="10036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B9AE8-1564-471F-AC8E-6F043A7AFC19}">
      <dsp:nvSpPr>
        <dsp:cNvPr id="0" name=""/>
        <dsp:cNvSpPr/>
      </dsp:nvSpPr>
      <dsp:spPr>
        <a:xfrm>
          <a:off x="4404871" y="3149407"/>
          <a:ext cx="575859" cy="57585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BA892-E91E-489B-8E6E-E2C8ED8240AE}">
      <dsp:nvSpPr>
        <dsp:cNvPr id="0" name=""/>
        <dsp:cNvSpPr/>
      </dsp:nvSpPr>
      <dsp:spPr>
        <a:xfrm>
          <a:off x="3870144" y="4251767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7. Evaluation Metrics</a:t>
          </a:r>
          <a:endParaRPr lang="en-US" sz="1400" kern="1200"/>
        </a:p>
      </dsp:txBody>
      <dsp:txXfrm>
        <a:off x="3870144" y="4251767"/>
        <a:ext cx="1645312" cy="658125"/>
      </dsp:txXfrm>
    </dsp:sp>
    <dsp:sp modelId="{26E017D9-34E2-4606-BFA6-66D5E392A83D}">
      <dsp:nvSpPr>
        <dsp:cNvPr id="0" name=""/>
        <dsp:cNvSpPr/>
      </dsp:nvSpPr>
      <dsp:spPr>
        <a:xfrm>
          <a:off x="6124222" y="2935517"/>
          <a:ext cx="1003640" cy="10036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4BBDB-4A06-48BE-8912-B339BF59B74D}">
      <dsp:nvSpPr>
        <dsp:cNvPr id="0" name=""/>
        <dsp:cNvSpPr/>
      </dsp:nvSpPr>
      <dsp:spPr>
        <a:xfrm>
          <a:off x="6338113" y="3149407"/>
          <a:ext cx="575859" cy="57585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BC978-047A-4A0A-A99D-BDECC9C04691}">
      <dsp:nvSpPr>
        <dsp:cNvPr id="0" name=""/>
        <dsp:cNvSpPr/>
      </dsp:nvSpPr>
      <dsp:spPr>
        <a:xfrm>
          <a:off x="5803387" y="4251767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8. Continuous Learning and Feedback</a:t>
          </a:r>
          <a:endParaRPr lang="en-US" sz="1400" kern="1200"/>
        </a:p>
      </dsp:txBody>
      <dsp:txXfrm>
        <a:off x="5803387" y="4251767"/>
        <a:ext cx="1645312" cy="658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056F2-B060-4D13-B1C2-052D6AFB8342}">
      <dsp:nvSpPr>
        <dsp:cNvPr id="0" name=""/>
        <dsp:cNvSpPr/>
      </dsp:nvSpPr>
      <dsp:spPr>
        <a:xfrm>
          <a:off x="4906438" y="868487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910712"/>
        <a:ext cx="34956" cy="6991"/>
      </dsp:txXfrm>
    </dsp:sp>
    <dsp:sp modelId="{C19A0D4C-8424-4F4B-A977-93A0DB045D67}">
      <dsp:nvSpPr>
        <dsp:cNvPr id="0" name=""/>
        <dsp:cNvSpPr/>
      </dsp:nvSpPr>
      <dsp:spPr>
        <a:xfrm>
          <a:off x="1868572" y="2308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1. Implement a Visual Product Search system for e-commerce.</a:t>
          </a:r>
          <a:endParaRPr lang="en-US" sz="2700" kern="1200" dirty="0"/>
        </a:p>
      </dsp:txBody>
      <dsp:txXfrm>
        <a:off x="1868572" y="2308"/>
        <a:ext cx="3039665" cy="1823799"/>
      </dsp:txXfrm>
    </dsp:sp>
    <dsp:sp modelId="{A7C37447-BD58-4CCA-A708-C6B522F01F28}">
      <dsp:nvSpPr>
        <dsp:cNvPr id="0" name=""/>
        <dsp:cNvSpPr/>
      </dsp:nvSpPr>
      <dsp:spPr>
        <a:xfrm>
          <a:off x="3388405" y="1824307"/>
          <a:ext cx="3738788" cy="668523"/>
        </a:xfrm>
        <a:custGeom>
          <a:avLst/>
          <a:gdLst/>
          <a:ahLst/>
          <a:cxnLst/>
          <a:rect l="0" t="0" r="0" b="0"/>
          <a:pathLst>
            <a:path>
              <a:moveTo>
                <a:pt x="3738788" y="0"/>
              </a:moveTo>
              <a:lnTo>
                <a:pt x="3738788" y="351361"/>
              </a:lnTo>
              <a:lnTo>
                <a:pt x="0" y="351361"/>
              </a:lnTo>
              <a:lnTo>
                <a:pt x="0" y="66852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2710" y="2155073"/>
        <a:ext cx="190179" cy="6991"/>
      </dsp:txXfrm>
    </dsp:sp>
    <dsp:sp modelId="{CD3B6A30-FA23-46AF-A71B-55695E00C2F3}">
      <dsp:nvSpPr>
        <dsp:cNvPr id="0" name=""/>
        <dsp:cNvSpPr/>
      </dsp:nvSpPr>
      <dsp:spPr>
        <a:xfrm>
          <a:off x="5607361" y="2308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2. Allow users to search for products using images as queries.</a:t>
          </a:r>
          <a:endParaRPr lang="en-US" sz="2700" kern="1200"/>
        </a:p>
      </dsp:txBody>
      <dsp:txXfrm>
        <a:off x="5607361" y="2308"/>
        <a:ext cx="3039665" cy="1823799"/>
      </dsp:txXfrm>
    </dsp:sp>
    <dsp:sp modelId="{C112DF46-ACAE-4E8B-842E-C719A21CC441}">
      <dsp:nvSpPr>
        <dsp:cNvPr id="0" name=""/>
        <dsp:cNvSpPr/>
      </dsp:nvSpPr>
      <dsp:spPr>
        <a:xfrm>
          <a:off x="4906438" y="3391410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3433634"/>
        <a:ext cx="34956" cy="6991"/>
      </dsp:txXfrm>
    </dsp:sp>
    <dsp:sp modelId="{4C962B81-C5F6-47F2-870C-C806FCDD682D}">
      <dsp:nvSpPr>
        <dsp:cNvPr id="0" name=""/>
        <dsp:cNvSpPr/>
      </dsp:nvSpPr>
      <dsp:spPr>
        <a:xfrm>
          <a:off x="1868572" y="2525230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3. Provide personalized product recommendations.</a:t>
          </a:r>
          <a:endParaRPr lang="en-US" sz="2700" kern="1200"/>
        </a:p>
      </dsp:txBody>
      <dsp:txXfrm>
        <a:off x="1868572" y="2525230"/>
        <a:ext cx="3039665" cy="1823799"/>
      </dsp:txXfrm>
    </dsp:sp>
    <dsp:sp modelId="{B262B3C2-091F-46DA-9317-3C142CE06134}">
      <dsp:nvSpPr>
        <dsp:cNvPr id="0" name=""/>
        <dsp:cNvSpPr/>
      </dsp:nvSpPr>
      <dsp:spPr>
        <a:xfrm>
          <a:off x="5607361" y="2525230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4. Enhance the user shopping experience.</a:t>
          </a:r>
          <a:endParaRPr lang="en-US" sz="2700" kern="1200"/>
        </a:p>
      </dsp:txBody>
      <dsp:txXfrm>
        <a:off x="5607361" y="2525230"/>
        <a:ext cx="3039665" cy="1823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B27D4-EFB1-4F65-8CF8-E50F3359432E}">
      <dsp:nvSpPr>
        <dsp:cNvPr id="0" name=""/>
        <dsp:cNvSpPr/>
      </dsp:nvSpPr>
      <dsp:spPr>
        <a:xfrm>
          <a:off x="116712" y="228506"/>
          <a:ext cx="834642" cy="8346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1A853-0184-4DF3-992A-79E0E6A5F0DE}">
      <dsp:nvSpPr>
        <dsp:cNvPr id="0" name=""/>
        <dsp:cNvSpPr/>
      </dsp:nvSpPr>
      <dsp:spPr>
        <a:xfrm>
          <a:off x="291987" y="403781"/>
          <a:ext cx="484092" cy="4840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D1F9C-89AD-4DDC-8A76-2FE61010D40A}">
      <dsp:nvSpPr>
        <dsp:cNvPr id="0" name=""/>
        <dsp:cNvSpPr/>
      </dsp:nvSpPr>
      <dsp:spPr>
        <a:xfrm>
          <a:off x="1130207" y="228506"/>
          <a:ext cx="1967372" cy="83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1. E-commerce Platforms</a:t>
          </a:r>
          <a:endParaRPr lang="en-US" sz="2400" kern="1200" dirty="0"/>
        </a:p>
      </dsp:txBody>
      <dsp:txXfrm>
        <a:off x="1130207" y="228506"/>
        <a:ext cx="1967372" cy="834642"/>
      </dsp:txXfrm>
    </dsp:sp>
    <dsp:sp modelId="{22D582C8-4F89-494E-BE70-B43BFA9B15E7}">
      <dsp:nvSpPr>
        <dsp:cNvPr id="0" name=""/>
        <dsp:cNvSpPr/>
      </dsp:nvSpPr>
      <dsp:spPr>
        <a:xfrm>
          <a:off x="3440379" y="228506"/>
          <a:ext cx="834642" cy="8346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D0FB6-3D4F-4416-BD7F-1361F7C64DF5}">
      <dsp:nvSpPr>
        <dsp:cNvPr id="0" name=""/>
        <dsp:cNvSpPr/>
      </dsp:nvSpPr>
      <dsp:spPr>
        <a:xfrm>
          <a:off x="3615654" y="403781"/>
          <a:ext cx="484092" cy="4840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F98DD-D46B-4D29-A821-9DC677E7ACAB}">
      <dsp:nvSpPr>
        <dsp:cNvPr id="0" name=""/>
        <dsp:cNvSpPr/>
      </dsp:nvSpPr>
      <dsp:spPr>
        <a:xfrm>
          <a:off x="4453874" y="228506"/>
          <a:ext cx="1967372" cy="83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2. Retail Industry</a:t>
          </a:r>
          <a:endParaRPr lang="en-US" sz="2400" kern="1200"/>
        </a:p>
      </dsp:txBody>
      <dsp:txXfrm>
        <a:off x="4453874" y="228506"/>
        <a:ext cx="1967372" cy="834642"/>
      </dsp:txXfrm>
    </dsp:sp>
    <dsp:sp modelId="{9AA655EE-481B-4DA3-A85E-29BE54B656F5}">
      <dsp:nvSpPr>
        <dsp:cNvPr id="0" name=""/>
        <dsp:cNvSpPr/>
      </dsp:nvSpPr>
      <dsp:spPr>
        <a:xfrm>
          <a:off x="116712" y="1825816"/>
          <a:ext cx="834642" cy="8346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9C61B-9BCF-4D71-82AD-BEB78E0FE938}">
      <dsp:nvSpPr>
        <dsp:cNvPr id="0" name=""/>
        <dsp:cNvSpPr/>
      </dsp:nvSpPr>
      <dsp:spPr>
        <a:xfrm>
          <a:off x="291987" y="2001091"/>
          <a:ext cx="484092" cy="4840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7FE1E-A7F4-48FF-9CAD-1F33DB04598B}">
      <dsp:nvSpPr>
        <dsp:cNvPr id="0" name=""/>
        <dsp:cNvSpPr/>
      </dsp:nvSpPr>
      <dsp:spPr>
        <a:xfrm>
          <a:off x="1130207" y="1825816"/>
          <a:ext cx="1967372" cy="83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3. Fashion and Apparel</a:t>
          </a:r>
          <a:endParaRPr lang="en-US" sz="2400" kern="1200"/>
        </a:p>
      </dsp:txBody>
      <dsp:txXfrm>
        <a:off x="1130207" y="1825816"/>
        <a:ext cx="1967372" cy="834642"/>
      </dsp:txXfrm>
    </dsp:sp>
    <dsp:sp modelId="{449C967A-2D8A-43C5-9257-07815FB3355B}">
      <dsp:nvSpPr>
        <dsp:cNvPr id="0" name=""/>
        <dsp:cNvSpPr/>
      </dsp:nvSpPr>
      <dsp:spPr>
        <a:xfrm>
          <a:off x="3440379" y="1825816"/>
          <a:ext cx="834642" cy="83464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DDEB3-16C4-4FF7-A8C3-6804CE0A2007}">
      <dsp:nvSpPr>
        <dsp:cNvPr id="0" name=""/>
        <dsp:cNvSpPr/>
      </dsp:nvSpPr>
      <dsp:spPr>
        <a:xfrm>
          <a:off x="3615654" y="2001091"/>
          <a:ext cx="484092" cy="4840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A927F-1AB6-4DA4-A6E5-FB791FCC7A0C}">
      <dsp:nvSpPr>
        <dsp:cNvPr id="0" name=""/>
        <dsp:cNvSpPr/>
      </dsp:nvSpPr>
      <dsp:spPr>
        <a:xfrm>
          <a:off x="4453874" y="1825816"/>
          <a:ext cx="1967372" cy="83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4. Home Decor</a:t>
          </a:r>
          <a:endParaRPr lang="en-US" sz="2400" kern="1200"/>
        </a:p>
      </dsp:txBody>
      <dsp:txXfrm>
        <a:off x="4453874" y="1825816"/>
        <a:ext cx="1967372" cy="834642"/>
      </dsp:txXfrm>
    </dsp:sp>
    <dsp:sp modelId="{E2DC7EB3-866E-411B-A24A-46C47067DEC9}">
      <dsp:nvSpPr>
        <dsp:cNvPr id="0" name=""/>
        <dsp:cNvSpPr/>
      </dsp:nvSpPr>
      <dsp:spPr>
        <a:xfrm>
          <a:off x="116712" y="3423125"/>
          <a:ext cx="834642" cy="8346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6099A-20FE-44F4-B34D-B8A3F97B8C63}">
      <dsp:nvSpPr>
        <dsp:cNvPr id="0" name=""/>
        <dsp:cNvSpPr/>
      </dsp:nvSpPr>
      <dsp:spPr>
        <a:xfrm>
          <a:off x="291987" y="3598400"/>
          <a:ext cx="484092" cy="4840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85654-DAE2-4601-A6A8-B50E4186DCDE}">
      <dsp:nvSpPr>
        <dsp:cNvPr id="0" name=""/>
        <dsp:cNvSpPr/>
      </dsp:nvSpPr>
      <dsp:spPr>
        <a:xfrm>
          <a:off x="1130207" y="3423125"/>
          <a:ext cx="1967372" cy="83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5. Art and Collectibles</a:t>
          </a:r>
          <a:endParaRPr lang="en-US" sz="2400" kern="1200"/>
        </a:p>
      </dsp:txBody>
      <dsp:txXfrm>
        <a:off x="1130207" y="3423125"/>
        <a:ext cx="1967372" cy="834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2DE6-069D-2537-D5FC-9FDC1003C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29756-6405-6F24-6A85-FD4CE167A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09BF-193B-897A-38BF-1BCF3C78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B8155-50D6-755A-3F90-1F5D2045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B0FC-497D-1851-7F5C-09BACAE7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1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1ADC-0490-B9AA-751B-F928D3E4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0EAAF-7701-D3D3-5BEC-D140D6B4A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1BDA1-3E4C-4D3E-D9A3-2AB8CA03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1005A-F8A6-E079-E2B3-D6BF70C2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0D9E9-30B7-0846-2AAE-C0D9D30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11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3C575-9987-FADE-80E8-B10164165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0A3A6-6C29-CF30-2CBF-24CC78E3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BC98-DB15-0149-0C33-E1059F14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1DF4-3E57-BFB7-35FC-0C8406EA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760E-FF09-4FB1-EB12-70F1F387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7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CFCE-393B-A556-BFDB-C4B05CAA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9F7B2-4D89-C4D6-1A22-6D0E258D4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25F41-AD16-B879-2DA7-2249CEE7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8200F-4296-BD1E-0114-1141EF57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EECA-6650-FA18-1A12-4DD43D1C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8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55D0-A025-59DF-BED6-8236365F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F659-33CB-9F8E-40A3-E272739E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6D78-5CBA-D5F7-851B-85A64814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36A0C-D987-032A-C069-383AE42F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79318-C2FF-98D5-7FD4-C956AC12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3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E31A-2DD9-E81F-3BB8-CF7C0612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8E92-81DF-2C99-0DBF-55D41482E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80AAA-090E-758C-9EA5-27F42A6A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C9C7-2C1D-5413-CD64-7C70AD7B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B78E4-552F-C093-9E99-392E7351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4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BAB-83BD-64F3-8439-CFB8EA25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36C2-1E7F-A695-22A4-50BBEE7C2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C364-3723-E108-FE00-41509DB41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1186B-A793-8387-5002-5770502D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978BB-5760-4DCE-6C49-BD1E6A71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F912F-F043-4D74-E118-6C5F83FA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4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8004-38BE-06A9-286F-611DB822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8304E-827B-9F7A-9487-7912693F0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FE7CB-7DA2-42C2-5B53-A11F804C4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475AC-AFD4-2CEF-3112-8DDA7BFC1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B6C93-3A0D-19AD-44A3-70A1DBBC7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02324-29D2-EFDD-B5A1-90445EB2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E3890-437D-D564-2557-B1BC6637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3C219-B504-344E-E1A6-406E1612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50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FE0F-F7D2-C89F-EA43-2B2BAC63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1ACF7-7EEF-D9FA-6959-0791C008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3BF8A-91C9-A584-4701-9D584140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1DFBD-5141-DABA-9967-5CCAA59D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71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15C63-58CE-61B4-C184-CA06B901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4000C-19A9-68C6-B671-55BABFD6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9F152-9984-F89C-457C-49AD33D6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4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7787-ECEC-AE4C-92A2-36D9C2D5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DE6A-08D4-A01F-1396-C8BC485DB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FA03D-954D-9BDB-85F5-8F2CC13F8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B384C-A8F7-9DB8-1EE6-09CA5EB7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1E001-9ECE-DF4F-53D6-D60A9DFA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F3A46-9E25-0FBF-12F6-261C3A55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34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2E5C-EB71-7FAE-A542-BA395EB1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C4BF5-FF73-A396-E34E-7FDEA24E3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1E886-D0EA-55CD-4EB4-6B52577D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6F9D-5447-E155-AA76-9DB91A76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2146-0640-3891-E271-34B6A9D0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5B28-7E58-86C7-914B-2B3B05A7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29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CEA3A-B450-A11C-F6C9-8F080DC3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DCDB-9524-4FAA-6B84-C9DBF4C7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B34A-6380-2016-B489-7AF780630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08D3-1B7D-4309-9154-6133EED10FA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37D5-F398-E533-9487-DFF3F0F0D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1370C-9BFD-EFF9-1D2A-C19897C44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F3DE9C2-A9AE-2CCD-7B51-57779D76F333}"/>
              </a:ext>
            </a:extLst>
          </p:cNvPr>
          <p:cNvSpPr/>
          <p:nvPr/>
        </p:nvSpPr>
        <p:spPr>
          <a:xfrm>
            <a:off x="-1823884" y="1654277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12560-A2A9-F2E1-D8C7-D9A18967C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7758" y="1583976"/>
            <a:ext cx="6206903" cy="2752344"/>
          </a:xfrm>
        </p:spPr>
        <p:txBody>
          <a:bodyPr anchor="b">
            <a:normAutofit/>
          </a:bodyPr>
          <a:lstStyle/>
          <a:p>
            <a:pPr algn="l"/>
            <a:r>
              <a:rPr lang="en-IN" sz="4200" dirty="0"/>
              <a:t>Visual Product Search: Enhancing E-commerce with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31D87-4287-4A5A-4C76-96FE180F2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1294" y="4675337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Project Overview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9CA0E2-5B49-68F5-D256-B78A7B0CA890}"/>
              </a:ext>
            </a:extLst>
          </p:cNvPr>
          <p:cNvSpPr/>
          <p:nvPr/>
        </p:nvSpPr>
        <p:spPr>
          <a:xfrm>
            <a:off x="446458" y="2847611"/>
            <a:ext cx="1262083" cy="1162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E30C7-3554-A2A4-8046-FF1F26D12F1C}"/>
              </a:ext>
            </a:extLst>
          </p:cNvPr>
          <p:cNvSpPr txBox="1"/>
          <p:nvPr/>
        </p:nvSpPr>
        <p:spPr>
          <a:xfrm>
            <a:off x="717237" y="2828832"/>
            <a:ext cx="7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9C2AA-0E73-5081-821F-120331251803}"/>
              </a:ext>
            </a:extLst>
          </p:cNvPr>
          <p:cNvSpPr txBox="1"/>
          <p:nvPr/>
        </p:nvSpPr>
        <p:spPr>
          <a:xfrm>
            <a:off x="117208" y="438653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823CD-231C-6123-49EB-EB460F51DFB9}"/>
              </a:ext>
            </a:extLst>
          </p:cNvPr>
          <p:cNvSpPr txBox="1"/>
          <p:nvPr/>
        </p:nvSpPr>
        <p:spPr>
          <a:xfrm>
            <a:off x="-1362831" y="218250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79D3B-B2FA-533E-9ECD-5AA80D03CB70}"/>
              </a:ext>
            </a:extLst>
          </p:cNvPr>
          <p:cNvSpPr txBox="1"/>
          <p:nvPr/>
        </p:nvSpPr>
        <p:spPr>
          <a:xfrm>
            <a:off x="-1362831" y="39095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AA07E2-1798-FDAC-C5F2-B91113AF0B6B}"/>
              </a:ext>
            </a:extLst>
          </p:cNvPr>
          <p:cNvSpPr txBox="1"/>
          <p:nvPr/>
        </p:nvSpPr>
        <p:spPr>
          <a:xfrm>
            <a:off x="117208" y="16611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4E42277-6D2C-D1EA-A7AE-700777A5CD65}"/>
              </a:ext>
            </a:extLst>
          </p:cNvPr>
          <p:cNvSpPr/>
          <p:nvPr/>
        </p:nvSpPr>
        <p:spPr>
          <a:xfrm>
            <a:off x="17650729" y="1835386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C5125-7C9C-9AC6-7050-10EDCD6D84BF}"/>
              </a:ext>
            </a:extLst>
          </p:cNvPr>
          <p:cNvSpPr/>
          <p:nvPr/>
        </p:nvSpPr>
        <p:spPr>
          <a:xfrm>
            <a:off x="20182239" y="3208375"/>
            <a:ext cx="851086" cy="8034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CF9051-0BF6-505E-25AA-C72583FD9A71}"/>
              </a:ext>
            </a:extLst>
          </p:cNvPr>
          <p:cNvSpPr txBox="1"/>
          <p:nvPr/>
        </p:nvSpPr>
        <p:spPr>
          <a:xfrm>
            <a:off x="20384061" y="3194609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9ADBC-BA8A-BB0E-2EA6-E5D297F756D6}"/>
              </a:ext>
            </a:extLst>
          </p:cNvPr>
          <p:cNvSpPr txBox="1"/>
          <p:nvPr/>
        </p:nvSpPr>
        <p:spPr>
          <a:xfrm>
            <a:off x="20211662" y="4011841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AF3BB7-4BEE-363F-3BEE-A1B0B5100C4E}"/>
              </a:ext>
            </a:extLst>
          </p:cNvPr>
          <p:cNvSpPr txBox="1"/>
          <p:nvPr/>
        </p:nvSpPr>
        <p:spPr>
          <a:xfrm>
            <a:off x="19815542" y="450235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B5EBA5-089A-F3BE-29C1-129F835FD41B}"/>
              </a:ext>
            </a:extLst>
          </p:cNvPr>
          <p:cNvSpPr txBox="1"/>
          <p:nvPr/>
        </p:nvSpPr>
        <p:spPr>
          <a:xfrm>
            <a:off x="19195701" y="4703861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B3BADE-1BD0-01B2-0C9C-7A69D3E59C48}"/>
              </a:ext>
            </a:extLst>
          </p:cNvPr>
          <p:cNvSpPr txBox="1"/>
          <p:nvPr/>
        </p:nvSpPr>
        <p:spPr>
          <a:xfrm>
            <a:off x="18575860" y="4517429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4C3602-F1DA-0799-6403-F35D635E82A6}"/>
              </a:ext>
            </a:extLst>
          </p:cNvPr>
          <p:cNvSpPr txBox="1"/>
          <p:nvPr/>
        </p:nvSpPr>
        <p:spPr>
          <a:xfrm>
            <a:off x="18068958" y="4025606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28AD11-319C-75BF-7056-F9958CAB9557}"/>
              </a:ext>
            </a:extLst>
          </p:cNvPr>
          <p:cNvSpPr txBox="1"/>
          <p:nvPr/>
        </p:nvSpPr>
        <p:spPr>
          <a:xfrm>
            <a:off x="17827401" y="32083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370CB-8E37-CFD9-E663-2122EF71B3F8}"/>
              </a:ext>
            </a:extLst>
          </p:cNvPr>
          <p:cNvSpPr txBox="1"/>
          <p:nvPr/>
        </p:nvSpPr>
        <p:spPr>
          <a:xfrm>
            <a:off x="18068958" y="2361152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B42829-2F02-298B-5F10-39BE5FA1DCE3}"/>
              </a:ext>
            </a:extLst>
          </p:cNvPr>
          <p:cNvSpPr txBox="1"/>
          <p:nvPr/>
        </p:nvSpPr>
        <p:spPr>
          <a:xfrm>
            <a:off x="18575860" y="1871792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4987D6-C53A-5C45-833C-87538DC1E101}"/>
              </a:ext>
            </a:extLst>
          </p:cNvPr>
          <p:cNvSpPr txBox="1"/>
          <p:nvPr/>
        </p:nvSpPr>
        <p:spPr>
          <a:xfrm>
            <a:off x="19192092" y="1707102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F7570C-71C4-B3DE-E44F-0D16B6D4424E}"/>
              </a:ext>
            </a:extLst>
          </p:cNvPr>
          <p:cNvSpPr txBox="1"/>
          <p:nvPr/>
        </p:nvSpPr>
        <p:spPr>
          <a:xfrm>
            <a:off x="19815542" y="1897738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FEFF4C-88C1-9E43-8096-E528001131E4}"/>
              </a:ext>
            </a:extLst>
          </p:cNvPr>
          <p:cNvSpPr txBox="1"/>
          <p:nvPr/>
        </p:nvSpPr>
        <p:spPr>
          <a:xfrm>
            <a:off x="20208053" y="23102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2E562E5-F0E1-57F2-68F4-77542F9AC808}"/>
              </a:ext>
            </a:extLst>
          </p:cNvPr>
          <p:cNvSpPr txBox="1">
            <a:spLocks/>
          </p:cNvSpPr>
          <p:nvPr/>
        </p:nvSpPr>
        <p:spPr>
          <a:xfrm>
            <a:off x="1129503" y="3328238"/>
            <a:ext cx="1532735" cy="563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200" dirty="0" err="1"/>
              <a:t>itle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617677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3CCFC-B8E2-33D8-517E-D42DEFA9C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237" y="5018393"/>
            <a:ext cx="3799425" cy="156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Visual Product Search leverages deep learning and computer vision to revolutionize online shopping.</a:t>
            </a:r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4366B9D9-EC29-AFF9-E1D8-377759110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7" r="23702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B81300A9-30FB-5302-FD74-8C884A8072AB}"/>
              </a:ext>
            </a:extLst>
          </p:cNvPr>
          <p:cNvSpPr/>
          <p:nvPr/>
        </p:nvSpPr>
        <p:spPr>
          <a:xfrm>
            <a:off x="-1823884" y="1654277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C6FFE5-FDCF-D223-A11B-EFE2A6E65A88}"/>
              </a:ext>
            </a:extLst>
          </p:cNvPr>
          <p:cNvSpPr/>
          <p:nvPr/>
        </p:nvSpPr>
        <p:spPr>
          <a:xfrm>
            <a:off x="446458" y="2847611"/>
            <a:ext cx="1262083" cy="1162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BDD01E-4F1B-5C7C-DB7D-DE1E4E13C5AC}"/>
              </a:ext>
            </a:extLst>
          </p:cNvPr>
          <p:cNvSpPr txBox="1"/>
          <p:nvPr/>
        </p:nvSpPr>
        <p:spPr>
          <a:xfrm>
            <a:off x="717237" y="2828832"/>
            <a:ext cx="7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0B88F-2C07-B7C2-424B-FB7B8646F19D}"/>
              </a:ext>
            </a:extLst>
          </p:cNvPr>
          <p:cNvSpPr txBox="1"/>
          <p:nvPr/>
        </p:nvSpPr>
        <p:spPr>
          <a:xfrm>
            <a:off x="117208" y="438653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39E87E-BD42-1AC7-D9EE-3F68C3C69158}"/>
              </a:ext>
            </a:extLst>
          </p:cNvPr>
          <p:cNvSpPr txBox="1"/>
          <p:nvPr/>
        </p:nvSpPr>
        <p:spPr>
          <a:xfrm>
            <a:off x="-1362831" y="218250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76B6B9-A85E-6A35-B1E2-74B0C0F7AF3C}"/>
              </a:ext>
            </a:extLst>
          </p:cNvPr>
          <p:cNvSpPr txBox="1"/>
          <p:nvPr/>
        </p:nvSpPr>
        <p:spPr>
          <a:xfrm>
            <a:off x="-1362831" y="39095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F55FE7-E7ED-197B-2597-E9324FFC3373}"/>
              </a:ext>
            </a:extLst>
          </p:cNvPr>
          <p:cNvSpPr txBox="1"/>
          <p:nvPr/>
        </p:nvSpPr>
        <p:spPr>
          <a:xfrm>
            <a:off x="117208" y="16611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D1B0D-985A-741D-C243-1D9DD7E4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98" y="2492172"/>
            <a:ext cx="3807187" cy="2228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ntroduction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8627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0E2CFCD-A877-A5C1-ACB8-E15B9FC48A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7267329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D97D9375-EEF0-D390-894F-1CCB7948102C}"/>
              </a:ext>
            </a:extLst>
          </p:cNvPr>
          <p:cNvSpPr/>
          <p:nvPr/>
        </p:nvSpPr>
        <p:spPr>
          <a:xfrm>
            <a:off x="-1823884" y="1654277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3223884-AD20-8D67-6795-D0D67ABD681D}"/>
              </a:ext>
            </a:extLst>
          </p:cNvPr>
          <p:cNvSpPr/>
          <p:nvPr/>
        </p:nvSpPr>
        <p:spPr>
          <a:xfrm>
            <a:off x="446458" y="2847611"/>
            <a:ext cx="1262083" cy="1162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1B86E-3FFF-F33E-534C-E40ADB3F4160}"/>
              </a:ext>
            </a:extLst>
          </p:cNvPr>
          <p:cNvSpPr txBox="1"/>
          <p:nvPr/>
        </p:nvSpPr>
        <p:spPr>
          <a:xfrm>
            <a:off x="717237" y="2828832"/>
            <a:ext cx="7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433FB0-E26C-346D-9C0B-61F35FAEA37D}"/>
              </a:ext>
            </a:extLst>
          </p:cNvPr>
          <p:cNvSpPr txBox="1"/>
          <p:nvPr/>
        </p:nvSpPr>
        <p:spPr>
          <a:xfrm>
            <a:off x="117208" y="438653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57C7C-1050-BB4C-5413-7D2C173B4267}"/>
              </a:ext>
            </a:extLst>
          </p:cNvPr>
          <p:cNvSpPr txBox="1"/>
          <p:nvPr/>
        </p:nvSpPr>
        <p:spPr>
          <a:xfrm>
            <a:off x="-1362831" y="218250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A7CD29-440E-1E8C-5287-E95436DFAEDA}"/>
              </a:ext>
            </a:extLst>
          </p:cNvPr>
          <p:cNvSpPr txBox="1"/>
          <p:nvPr/>
        </p:nvSpPr>
        <p:spPr>
          <a:xfrm>
            <a:off x="-1362831" y="39095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5D294-6E58-CEF3-5AF2-814A63602517}"/>
              </a:ext>
            </a:extLst>
          </p:cNvPr>
          <p:cNvSpPr txBox="1"/>
          <p:nvPr/>
        </p:nvSpPr>
        <p:spPr>
          <a:xfrm>
            <a:off x="117208" y="16611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F3C63-5348-542C-BEFD-6E59B555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357" y="867840"/>
            <a:ext cx="2834640" cy="54575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ields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Used</a:t>
            </a:r>
          </a:p>
        </p:txBody>
      </p:sp>
    </p:spTree>
    <p:extLst>
      <p:ext uri="{BB962C8B-B14F-4D97-AF65-F5344CB8AC3E}">
        <p14:creationId xmlns:p14="http://schemas.microsoft.com/office/powerpoint/2010/main" val="2176844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90F8CEE-37E9-EC63-300F-912983A8F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325193"/>
              </p:ext>
            </p:extLst>
          </p:nvPr>
        </p:nvGraphicFramePr>
        <p:xfrm>
          <a:off x="3587995" y="125332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93EC9475-6512-F7E0-3F6E-6D432A9A9D5A}"/>
              </a:ext>
            </a:extLst>
          </p:cNvPr>
          <p:cNvSpPr/>
          <p:nvPr/>
        </p:nvSpPr>
        <p:spPr>
          <a:xfrm>
            <a:off x="-1823884" y="1654277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63ACC50-2BC1-BF59-EF01-E042F9CE439C}"/>
              </a:ext>
            </a:extLst>
          </p:cNvPr>
          <p:cNvSpPr/>
          <p:nvPr/>
        </p:nvSpPr>
        <p:spPr>
          <a:xfrm>
            <a:off x="446458" y="2847611"/>
            <a:ext cx="1262083" cy="1162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AB63A1-EB6A-6A47-286D-ED9BE31AD1D4}"/>
              </a:ext>
            </a:extLst>
          </p:cNvPr>
          <p:cNvSpPr txBox="1"/>
          <p:nvPr/>
        </p:nvSpPr>
        <p:spPr>
          <a:xfrm>
            <a:off x="717237" y="2828832"/>
            <a:ext cx="7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1C537-1777-89F2-3071-28297EC4C406}"/>
              </a:ext>
            </a:extLst>
          </p:cNvPr>
          <p:cNvSpPr txBox="1"/>
          <p:nvPr/>
        </p:nvSpPr>
        <p:spPr>
          <a:xfrm>
            <a:off x="117208" y="438653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DEE29-1D35-A60E-A8FC-9013C2BFC102}"/>
              </a:ext>
            </a:extLst>
          </p:cNvPr>
          <p:cNvSpPr txBox="1"/>
          <p:nvPr/>
        </p:nvSpPr>
        <p:spPr>
          <a:xfrm>
            <a:off x="-1362831" y="218250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271C8C-01DA-B5C2-EF4E-178690ECD270}"/>
              </a:ext>
            </a:extLst>
          </p:cNvPr>
          <p:cNvSpPr txBox="1"/>
          <p:nvPr/>
        </p:nvSpPr>
        <p:spPr>
          <a:xfrm>
            <a:off x="-1362831" y="39095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26FD1E-A882-C6EA-465A-1B8870B20383}"/>
              </a:ext>
            </a:extLst>
          </p:cNvPr>
          <p:cNvSpPr txBox="1"/>
          <p:nvPr/>
        </p:nvSpPr>
        <p:spPr>
          <a:xfrm>
            <a:off x="117208" y="16611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6AEBC-5A9A-26B4-BA47-C05BA3DD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09" y="3222282"/>
            <a:ext cx="3977640" cy="1325563"/>
          </a:xfrm>
        </p:spPr>
        <p:txBody>
          <a:bodyPr/>
          <a:lstStyle/>
          <a:p>
            <a:r>
              <a:rPr lang="en-IN" dirty="0" err="1"/>
              <a:t>bjectives</a:t>
            </a:r>
            <a:br>
              <a:rPr lang="en-IN" dirty="0"/>
            </a:br>
            <a:r>
              <a:rPr lang="en-IN" dirty="0"/>
              <a:t>    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924334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8765658-D5CE-5529-5A68-6F09C6E58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085734"/>
              </p:ext>
            </p:extLst>
          </p:nvPr>
        </p:nvGraphicFramePr>
        <p:xfrm>
          <a:off x="4815840" y="1690688"/>
          <a:ext cx="653796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1554AAAC-AE3D-CCC8-BDB6-364AEE95EFCF}"/>
              </a:ext>
            </a:extLst>
          </p:cNvPr>
          <p:cNvSpPr/>
          <p:nvPr/>
        </p:nvSpPr>
        <p:spPr>
          <a:xfrm>
            <a:off x="-1823884" y="1654277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EE195CA-93CF-60C1-D78B-3AA14CDFB443}"/>
              </a:ext>
            </a:extLst>
          </p:cNvPr>
          <p:cNvSpPr/>
          <p:nvPr/>
        </p:nvSpPr>
        <p:spPr>
          <a:xfrm>
            <a:off x="446458" y="2847611"/>
            <a:ext cx="1262083" cy="1162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05C8C1-4E0C-D2AD-9DD2-847856100279}"/>
              </a:ext>
            </a:extLst>
          </p:cNvPr>
          <p:cNvSpPr txBox="1"/>
          <p:nvPr/>
        </p:nvSpPr>
        <p:spPr>
          <a:xfrm>
            <a:off x="717237" y="2828832"/>
            <a:ext cx="7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732D63-43D3-A96F-513D-B70202F084CA}"/>
              </a:ext>
            </a:extLst>
          </p:cNvPr>
          <p:cNvSpPr txBox="1"/>
          <p:nvPr/>
        </p:nvSpPr>
        <p:spPr>
          <a:xfrm>
            <a:off x="117208" y="438653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7E029-12A6-CA8D-182A-D55C3023C1AA}"/>
              </a:ext>
            </a:extLst>
          </p:cNvPr>
          <p:cNvSpPr txBox="1"/>
          <p:nvPr/>
        </p:nvSpPr>
        <p:spPr>
          <a:xfrm>
            <a:off x="-1362831" y="218250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38A4EB-A815-5255-BC07-AF8140824782}"/>
              </a:ext>
            </a:extLst>
          </p:cNvPr>
          <p:cNvSpPr txBox="1"/>
          <p:nvPr/>
        </p:nvSpPr>
        <p:spPr>
          <a:xfrm>
            <a:off x="-1362831" y="39095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4D1528-4222-B5AC-2FBB-13D7CBAC5AC6}"/>
              </a:ext>
            </a:extLst>
          </p:cNvPr>
          <p:cNvSpPr txBox="1"/>
          <p:nvPr/>
        </p:nvSpPr>
        <p:spPr>
          <a:xfrm>
            <a:off x="117208" y="16611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A038C-0615-49EB-A267-29247867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688" y="2847611"/>
            <a:ext cx="35814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pplications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8776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170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Visual Product Search: Enhancing E-commerce with Deep Learning</vt:lpstr>
      <vt:lpstr>ntroduction</vt:lpstr>
      <vt:lpstr>ields Used</vt:lpstr>
      <vt:lpstr>bjectives      of the Project</vt:lpstr>
      <vt:lpstr>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Product Search: Enhancing E-commerce with Deep Learning</dc:title>
  <dc:creator>Sri Sai Divyakola</dc:creator>
  <cp:lastModifiedBy>Sri Sai Divyakola</cp:lastModifiedBy>
  <cp:revision>1</cp:revision>
  <dcterms:created xsi:type="dcterms:W3CDTF">2023-09-06T16:52:41Z</dcterms:created>
  <dcterms:modified xsi:type="dcterms:W3CDTF">2023-09-23T09:58:12Z</dcterms:modified>
</cp:coreProperties>
</file>