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4E7DEC-71A7-40F3-904C-17453EDE5896}" v="49" dt="2023-09-05T06:00:03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Sai Divyakola" userId="d0ce571cec302033" providerId="LiveId" clId="{964E7DEC-71A7-40F3-904C-17453EDE5896}"/>
    <pc:docChg chg="undo custSel modSld">
      <pc:chgData name="Sri Sai Divyakola" userId="d0ce571cec302033" providerId="LiveId" clId="{964E7DEC-71A7-40F3-904C-17453EDE5896}" dt="2023-09-05T06:00:03.729" v="55" actId="20577"/>
      <pc:docMkLst>
        <pc:docMk/>
      </pc:docMkLst>
      <pc:sldChg chg="modSp mod">
        <pc:chgData name="Sri Sai Divyakola" userId="d0ce571cec302033" providerId="LiveId" clId="{964E7DEC-71A7-40F3-904C-17453EDE5896}" dt="2023-09-05T05:38:02.506" v="3" actId="20577"/>
        <pc:sldMkLst>
          <pc:docMk/>
          <pc:sldMk cId="3952281371" sldId="256"/>
        </pc:sldMkLst>
        <pc:spChg chg="mod">
          <ac:chgData name="Sri Sai Divyakola" userId="d0ce571cec302033" providerId="LiveId" clId="{964E7DEC-71A7-40F3-904C-17453EDE5896}" dt="2023-09-05T05:38:02.506" v="3" actId="20577"/>
          <ac:spMkLst>
            <pc:docMk/>
            <pc:sldMk cId="3952281371" sldId="256"/>
            <ac:spMk id="2" creationId="{778EC226-F692-C5E3-D7DB-F1D2B8E76AC7}"/>
          </ac:spMkLst>
        </pc:spChg>
      </pc:sldChg>
      <pc:sldChg chg="modSp">
        <pc:chgData name="Sri Sai Divyakola" userId="d0ce571cec302033" providerId="LiveId" clId="{964E7DEC-71A7-40F3-904C-17453EDE5896}" dt="2023-09-05T06:00:03.729" v="55" actId="20577"/>
        <pc:sldMkLst>
          <pc:docMk/>
          <pc:sldMk cId="3864902932" sldId="257"/>
        </pc:sldMkLst>
        <pc:graphicFrameChg chg="mod">
          <ac:chgData name="Sri Sai Divyakola" userId="d0ce571cec302033" providerId="LiveId" clId="{964E7DEC-71A7-40F3-904C-17453EDE5896}" dt="2023-09-05T06:00:03.729" v="55" actId="20577"/>
          <ac:graphicFrameMkLst>
            <pc:docMk/>
            <pc:sldMk cId="3864902932" sldId="257"/>
            <ac:graphicFrameMk id="5" creationId="{D2A64DB7-7F27-0001-C5D4-ECA0E9E4C31E}"/>
          </ac:graphicFrameMkLst>
        </pc:graphicFrameChg>
      </pc:sldChg>
      <pc:sldChg chg="addSp delSp modSp mod">
        <pc:chgData name="Sri Sai Divyakola" userId="d0ce571cec302033" providerId="LiveId" clId="{964E7DEC-71A7-40F3-904C-17453EDE5896}" dt="2023-09-05T05:38:59.407" v="14" actId="20577"/>
        <pc:sldMkLst>
          <pc:docMk/>
          <pc:sldMk cId="780941409" sldId="260"/>
        </pc:sldMkLst>
        <pc:spChg chg="mod">
          <ac:chgData name="Sri Sai Divyakola" userId="d0ce571cec302033" providerId="LiveId" clId="{964E7DEC-71A7-40F3-904C-17453EDE5896}" dt="2023-09-02T09:11:36.498" v="2" actId="26606"/>
          <ac:spMkLst>
            <pc:docMk/>
            <pc:sldMk cId="780941409" sldId="260"/>
            <ac:spMk id="2" creationId="{9906EE4E-0DA5-5518-5575-365827ED1F71}"/>
          </ac:spMkLst>
        </pc:spChg>
        <pc:spChg chg="add del">
          <ac:chgData name="Sri Sai Divyakola" userId="d0ce571cec302033" providerId="LiveId" clId="{964E7DEC-71A7-40F3-904C-17453EDE5896}" dt="2023-09-02T09:11:36.498" v="2" actId="26606"/>
          <ac:spMkLst>
            <pc:docMk/>
            <pc:sldMk cId="780941409" sldId="260"/>
            <ac:spMk id="9" creationId="{BACC6370-2D7E-4714-9D71-7542949D7D5D}"/>
          </ac:spMkLst>
        </pc:spChg>
        <pc:spChg chg="add del">
          <ac:chgData name="Sri Sai Divyakola" userId="d0ce571cec302033" providerId="LiveId" clId="{964E7DEC-71A7-40F3-904C-17453EDE5896}" dt="2023-09-02T09:11:36.498" v="2" actId="26606"/>
          <ac:spMkLst>
            <pc:docMk/>
            <pc:sldMk cId="780941409" sldId="260"/>
            <ac:spMk id="11" creationId="{256B2C21-A230-48C0-8DF1-C46611373C44}"/>
          </ac:spMkLst>
        </pc:spChg>
        <pc:spChg chg="add del">
          <ac:chgData name="Sri Sai Divyakola" userId="d0ce571cec302033" providerId="LiveId" clId="{964E7DEC-71A7-40F3-904C-17453EDE5896}" dt="2023-09-02T09:11:36.498" v="2" actId="26606"/>
          <ac:spMkLst>
            <pc:docMk/>
            <pc:sldMk cId="780941409" sldId="260"/>
            <ac:spMk id="13" creationId="{3847E18C-932D-4C95-AABA-FEC7C9499AD7}"/>
          </ac:spMkLst>
        </pc:spChg>
        <pc:spChg chg="add del">
          <ac:chgData name="Sri Sai Divyakola" userId="d0ce571cec302033" providerId="LiveId" clId="{964E7DEC-71A7-40F3-904C-17453EDE5896}" dt="2023-09-02T09:11:36.498" v="2" actId="26606"/>
          <ac:spMkLst>
            <pc:docMk/>
            <pc:sldMk cId="780941409" sldId="260"/>
            <ac:spMk id="15" creationId="{3150CB11-0C61-439E-910F-5787759E72A0}"/>
          </ac:spMkLst>
        </pc:spChg>
        <pc:spChg chg="add del">
          <ac:chgData name="Sri Sai Divyakola" userId="d0ce571cec302033" providerId="LiveId" clId="{964E7DEC-71A7-40F3-904C-17453EDE5896}" dt="2023-09-02T09:11:36.498" v="2" actId="26606"/>
          <ac:spMkLst>
            <pc:docMk/>
            <pc:sldMk cId="780941409" sldId="260"/>
            <ac:spMk id="17" creationId="{43F8A58B-5155-44CE-A5FF-7647B47D0A7A}"/>
          </ac:spMkLst>
        </pc:spChg>
        <pc:spChg chg="add del">
          <ac:chgData name="Sri Sai Divyakola" userId="d0ce571cec302033" providerId="LiveId" clId="{964E7DEC-71A7-40F3-904C-17453EDE5896}" dt="2023-09-02T09:11:36.498" v="2" actId="26606"/>
          <ac:spMkLst>
            <pc:docMk/>
            <pc:sldMk cId="780941409" sldId="260"/>
            <ac:spMk id="19" creationId="{443F2ACA-E6D6-4028-82DD-F03C262D5DE6}"/>
          </ac:spMkLst>
        </pc:spChg>
        <pc:spChg chg="add">
          <ac:chgData name="Sri Sai Divyakola" userId="d0ce571cec302033" providerId="LiveId" clId="{964E7DEC-71A7-40F3-904C-17453EDE5896}" dt="2023-09-02T09:11:36.498" v="2" actId="26606"/>
          <ac:spMkLst>
            <pc:docMk/>
            <pc:sldMk cId="780941409" sldId="260"/>
            <ac:spMk id="21" creationId="{BACC6370-2D7E-4714-9D71-7542949D7D5D}"/>
          </ac:spMkLst>
        </pc:spChg>
        <pc:spChg chg="add">
          <ac:chgData name="Sri Sai Divyakola" userId="d0ce571cec302033" providerId="LiveId" clId="{964E7DEC-71A7-40F3-904C-17453EDE5896}" dt="2023-09-02T09:11:36.498" v="2" actId="26606"/>
          <ac:spMkLst>
            <pc:docMk/>
            <pc:sldMk cId="780941409" sldId="260"/>
            <ac:spMk id="22" creationId="{F68B3F68-107C-434F-AA38-110D5EA91B85}"/>
          </ac:spMkLst>
        </pc:spChg>
        <pc:spChg chg="add">
          <ac:chgData name="Sri Sai Divyakola" userId="d0ce571cec302033" providerId="LiveId" clId="{964E7DEC-71A7-40F3-904C-17453EDE5896}" dt="2023-09-02T09:11:36.498" v="2" actId="26606"/>
          <ac:spMkLst>
            <pc:docMk/>
            <pc:sldMk cId="780941409" sldId="260"/>
            <ac:spMk id="23" creationId="{AAD0DBB9-1A4B-4391-81D4-CB19F9AB918A}"/>
          </ac:spMkLst>
        </pc:spChg>
        <pc:spChg chg="add del">
          <ac:chgData name="Sri Sai Divyakola" userId="d0ce571cec302033" providerId="LiveId" clId="{964E7DEC-71A7-40F3-904C-17453EDE5896}" dt="2023-09-02T09:11:20.029" v="1" actId="26606"/>
          <ac:spMkLst>
            <pc:docMk/>
            <pc:sldMk cId="780941409" sldId="260"/>
            <ac:spMk id="24" creationId="{BC68A55F-7B32-44D8-AEE5-1AF40532656C}"/>
          </ac:spMkLst>
        </pc:spChg>
        <pc:spChg chg="add del">
          <ac:chgData name="Sri Sai Divyakola" userId="d0ce571cec302033" providerId="LiveId" clId="{964E7DEC-71A7-40F3-904C-17453EDE5896}" dt="2023-09-02T09:11:20.029" v="1" actId="26606"/>
          <ac:spMkLst>
            <pc:docMk/>
            <pc:sldMk cId="780941409" sldId="260"/>
            <ac:spMk id="26" creationId="{CD1AAA2C-FBBE-42AA-B869-31D524B7653F}"/>
          </ac:spMkLst>
        </pc:spChg>
        <pc:spChg chg="add del">
          <ac:chgData name="Sri Sai Divyakola" userId="d0ce571cec302033" providerId="LiveId" clId="{964E7DEC-71A7-40F3-904C-17453EDE5896}" dt="2023-09-02T09:11:20.029" v="1" actId="26606"/>
          <ac:spMkLst>
            <pc:docMk/>
            <pc:sldMk cId="780941409" sldId="260"/>
            <ac:spMk id="28" creationId="{5F937BBF-9326-4230-AB1B-F1795E350559}"/>
          </ac:spMkLst>
        </pc:spChg>
        <pc:spChg chg="add">
          <ac:chgData name="Sri Sai Divyakola" userId="d0ce571cec302033" providerId="LiveId" clId="{964E7DEC-71A7-40F3-904C-17453EDE5896}" dt="2023-09-02T09:11:36.498" v="2" actId="26606"/>
          <ac:spMkLst>
            <pc:docMk/>
            <pc:sldMk cId="780941409" sldId="260"/>
            <ac:spMk id="30" creationId="{063BBA22-50EA-4C4D-BE05-F1CE4E63AA56}"/>
          </ac:spMkLst>
        </pc:spChg>
        <pc:graphicFrameChg chg="mod modGraphic">
          <ac:chgData name="Sri Sai Divyakola" userId="d0ce571cec302033" providerId="LiveId" clId="{964E7DEC-71A7-40F3-904C-17453EDE5896}" dt="2023-09-05T05:38:59.407" v="14" actId="20577"/>
          <ac:graphicFrameMkLst>
            <pc:docMk/>
            <pc:sldMk cId="780941409" sldId="260"/>
            <ac:graphicFrameMk id="5" creationId="{A95DC769-EF8F-126E-71C0-E02B388ECEA5}"/>
          </ac:graphicFrameMkLst>
        </pc:graphicFrameChg>
      </pc:sldChg>
      <pc:sldChg chg="modSp mod">
        <pc:chgData name="Sri Sai Divyakola" userId="d0ce571cec302033" providerId="LiveId" clId="{964E7DEC-71A7-40F3-904C-17453EDE5896}" dt="2023-09-05T05:55:34.987" v="39" actId="478"/>
        <pc:sldMkLst>
          <pc:docMk/>
          <pc:sldMk cId="1766648155" sldId="261"/>
        </pc:sldMkLst>
        <pc:graphicFrameChg chg="mod">
          <ac:chgData name="Sri Sai Divyakola" userId="d0ce571cec302033" providerId="LiveId" clId="{964E7DEC-71A7-40F3-904C-17453EDE5896}" dt="2023-09-05T05:55:34.987" v="39" actId="478"/>
          <ac:graphicFrameMkLst>
            <pc:docMk/>
            <pc:sldMk cId="1766648155" sldId="261"/>
            <ac:graphicFrameMk id="25" creationId="{E7D759BD-2676-1D58-3DBC-E80F5FB6B5D2}"/>
          </ac:graphicFrameMkLst>
        </pc:graphicFrameChg>
      </pc:sldChg>
      <pc:sldChg chg="modSp mod">
        <pc:chgData name="Sri Sai Divyakola" userId="d0ce571cec302033" providerId="LiveId" clId="{964E7DEC-71A7-40F3-904C-17453EDE5896}" dt="2023-09-05T05:56:04.132" v="40" actId="12"/>
        <pc:sldMkLst>
          <pc:docMk/>
          <pc:sldMk cId="882417063" sldId="262"/>
        </pc:sldMkLst>
        <pc:spChg chg="mod">
          <ac:chgData name="Sri Sai Divyakola" userId="d0ce571cec302033" providerId="LiveId" clId="{964E7DEC-71A7-40F3-904C-17453EDE5896}" dt="2023-09-05T05:56:04.132" v="40" actId="12"/>
          <ac:spMkLst>
            <pc:docMk/>
            <pc:sldMk cId="882417063" sldId="262"/>
            <ac:spMk id="3" creationId="{C328D8AA-E1CD-DC82-CE54-228C4B5BCBB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4E112-A44B-43AB-8C9A-1BCC0CF5B61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5A5520D-AD65-41FB-B351-2B6B0D7F7A04}">
      <dgm:prSet/>
      <dgm:spPr/>
      <dgm:t>
        <a:bodyPr/>
        <a:lstStyle/>
        <a:p>
          <a:pPr>
            <a:defRPr cap="all"/>
          </a:pPr>
          <a:r>
            <a:rPr lang="en-IN" dirty="0"/>
            <a:t>Computer Vision</a:t>
          </a:r>
          <a:endParaRPr lang="en-US" dirty="0"/>
        </a:p>
      </dgm:t>
    </dgm:pt>
    <dgm:pt modelId="{ADDCAE54-5AC8-477E-A879-76024D50E4C3}" type="parTrans" cxnId="{EFAE58C9-BCA4-47DE-87D1-AECF3B051E46}">
      <dgm:prSet/>
      <dgm:spPr/>
      <dgm:t>
        <a:bodyPr/>
        <a:lstStyle/>
        <a:p>
          <a:endParaRPr lang="en-US"/>
        </a:p>
      </dgm:t>
    </dgm:pt>
    <dgm:pt modelId="{6CCF152F-E2BC-4F89-841F-04E5A173888B}" type="sibTrans" cxnId="{EFAE58C9-BCA4-47DE-87D1-AECF3B051E46}">
      <dgm:prSet/>
      <dgm:spPr/>
      <dgm:t>
        <a:bodyPr/>
        <a:lstStyle/>
        <a:p>
          <a:endParaRPr lang="en-US"/>
        </a:p>
      </dgm:t>
    </dgm:pt>
    <dgm:pt modelId="{BD25513C-FC46-4D25-87CA-1C0A0BD73FA4}">
      <dgm:prSet/>
      <dgm:spPr/>
      <dgm:t>
        <a:bodyPr/>
        <a:lstStyle/>
        <a:p>
          <a:pPr>
            <a:defRPr cap="all"/>
          </a:pPr>
          <a:r>
            <a:rPr lang="en-IN" dirty="0"/>
            <a:t>Sensor Fusion</a:t>
          </a:r>
          <a:endParaRPr lang="en-US" dirty="0"/>
        </a:p>
      </dgm:t>
    </dgm:pt>
    <dgm:pt modelId="{D46A69B6-6D79-4B9A-BA4B-2E64D2604ECF}" type="parTrans" cxnId="{5F712836-27C2-4109-AB63-6CCD834388E5}">
      <dgm:prSet/>
      <dgm:spPr/>
      <dgm:t>
        <a:bodyPr/>
        <a:lstStyle/>
        <a:p>
          <a:endParaRPr lang="en-US"/>
        </a:p>
      </dgm:t>
    </dgm:pt>
    <dgm:pt modelId="{6C1FF373-237F-4974-B5D9-F67DA3C2E143}" type="sibTrans" cxnId="{5F712836-27C2-4109-AB63-6CCD834388E5}">
      <dgm:prSet/>
      <dgm:spPr/>
      <dgm:t>
        <a:bodyPr/>
        <a:lstStyle/>
        <a:p>
          <a:endParaRPr lang="en-US"/>
        </a:p>
      </dgm:t>
    </dgm:pt>
    <dgm:pt modelId="{3C485A4F-09B9-4A6A-9829-5669C9ADB75D}">
      <dgm:prSet/>
      <dgm:spPr/>
      <dgm:t>
        <a:bodyPr/>
        <a:lstStyle/>
        <a:p>
          <a:pPr>
            <a:defRPr cap="all"/>
          </a:pPr>
          <a:r>
            <a:rPr lang="en-IN" dirty="0"/>
            <a:t>Robotics</a:t>
          </a:r>
          <a:endParaRPr lang="en-US" dirty="0"/>
        </a:p>
      </dgm:t>
    </dgm:pt>
    <dgm:pt modelId="{A30394AE-B4CF-4368-96F8-F8D04B31D5FC}" type="parTrans" cxnId="{9DA945A8-620E-4FEF-A739-C7E2EC3B9764}">
      <dgm:prSet/>
      <dgm:spPr/>
      <dgm:t>
        <a:bodyPr/>
        <a:lstStyle/>
        <a:p>
          <a:endParaRPr lang="en-US"/>
        </a:p>
      </dgm:t>
    </dgm:pt>
    <dgm:pt modelId="{EF7AD9A9-F301-4A72-A3E1-8B171AD0258A}" type="sibTrans" cxnId="{9DA945A8-620E-4FEF-A739-C7E2EC3B9764}">
      <dgm:prSet/>
      <dgm:spPr/>
      <dgm:t>
        <a:bodyPr/>
        <a:lstStyle/>
        <a:p>
          <a:endParaRPr lang="en-US"/>
        </a:p>
      </dgm:t>
    </dgm:pt>
    <dgm:pt modelId="{928AD2A9-7F77-49D3-BD9C-9E5F563F7F0A}">
      <dgm:prSet/>
      <dgm:spPr/>
      <dgm:t>
        <a:bodyPr/>
        <a:lstStyle/>
        <a:p>
          <a:pPr>
            <a:defRPr cap="all"/>
          </a:pPr>
          <a:r>
            <a:rPr lang="en-IN" dirty="0"/>
            <a:t>Machine Learning</a:t>
          </a:r>
          <a:endParaRPr lang="en-US" dirty="0"/>
        </a:p>
      </dgm:t>
    </dgm:pt>
    <dgm:pt modelId="{EFC415B9-3690-4773-BE3E-EE34142500AF}" type="parTrans" cxnId="{118B779C-5E88-41D4-890B-9AB8281F64D7}">
      <dgm:prSet/>
      <dgm:spPr/>
      <dgm:t>
        <a:bodyPr/>
        <a:lstStyle/>
        <a:p>
          <a:endParaRPr lang="en-US"/>
        </a:p>
      </dgm:t>
    </dgm:pt>
    <dgm:pt modelId="{1E1A735D-FFEC-4205-9151-85DC416436CD}" type="sibTrans" cxnId="{118B779C-5E88-41D4-890B-9AB8281F64D7}">
      <dgm:prSet/>
      <dgm:spPr/>
      <dgm:t>
        <a:bodyPr/>
        <a:lstStyle/>
        <a:p>
          <a:endParaRPr lang="en-US"/>
        </a:p>
      </dgm:t>
    </dgm:pt>
    <dgm:pt modelId="{14383C99-07D4-4856-BC06-41D8F56438DB}" type="pres">
      <dgm:prSet presAssocID="{C2A4E112-A44B-43AB-8C9A-1BCC0CF5B610}" presName="root" presStyleCnt="0">
        <dgm:presLayoutVars>
          <dgm:dir/>
          <dgm:resizeHandles val="exact"/>
        </dgm:presLayoutVars>
      </dgm:prSet>
      <dgm:spPr/>
    </dgm:pt>
    <dgm:pt modelId="{444CA2A4-301E-4D50-9386-D0ADC902698F}" type="pres">
      <dgm:prSet presAssocID="{C5A5520D-AD65-41FB-B351-2B6B0D7F7A04}" presName="compNode" presStyleCnt="0"/>
      <dgm:spPr/>
    </dgm:pt>
    <dgm:pt modelId="{3577A934-3421-4CC7-9A51-D5F100EA77EF}" type="pres">
      <dgm:prSet presAssocID="{C5A5520D-AD65-41FB-B351-2B6B0D7F7A04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5FCC1AC-FF63-4A8F-A873-E3B5F8CB0CF0}" type="pres">
      <dgm:prSet presAssocID="{C5A5520D-AD65-41FB-B351-2B6B0D7F7A0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87CE339-7DCA-473F-B9BC-33FBCBB2577F}" type="pres">
      <dgm:prSet presAssocID="{C5A5520D-AD65-41FB-B351-2B6B0D7F7A04}" presName="spaceRect" presStyleCnt="0"/>
      <dgm:spPr/>
    </dgm:pt>
    <dgm:pt modelId="{CBBEE1FC-C82C-4457-8948-BB06E4880452}" type="pres">
      <dgm:prSet presAssocID="{C5A5520D-AD65-41FB-B351-2B6B0D7F7A04}" presName="textRect" presStyleLbl="revTx" presStyleIdx="0" presStyleCnt="4">
        <dgm:presLayoutVars>
          <dgm:chMax val="1"/>
          <dgm:chPref val="1"/>
        </dgm:presLayoutVars>
      </dgm:prSet>
      <dgm:spPr/>
    </dgm:pt>
    <dgm:pt modelId="{84F0B2D6-411A-48DE-A376-6FF6C51E1FB2}" type="pres">
      <dgm:prSet presAssocID="{6CCF152F-E2BC-4F89-841F-04E5A173888B}" presName="sibTrans" presStyleCnt="0"/>
      <dgm:spPr/>
    </dgm:pt>
    <dgm:pt modelId="{90916AE1-704A-46CE-9227-07571080F549}" type="pres">
      <dgm:prSet presAssocID="{BD25513C-FC46-4D25-87CA-1C0A0BD73FA4}" presName="compNode" presStyleCnt="0"/>
      <dgm:spPr/>
    </dgm:pt>
    <dgm:pt modelId="{A776AC0C-0C97-4851-B195-E37CDBA3E404}" type="pres">
      <dgm:prSet presAssocID="{BD25513C-FC46-4D25-87CA-1C0A0BD73FA4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79BDE94-239E-4C37-928B-01BCE01464A6}" type="pres">
      <dgm:prSet presAssocID="{BD25513C-FC46-4D25-87CA-1C0A0BD73FA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FBDEAD50-D86A-44B4-A782-E7DB4A431D63}" type="pres">
      <dgm:prSet presAssocID="{BD25513C-FC46-4D25-87CA-1C0A0BD73FA4}" presName="spaceRect" presStyleCnt="0"/>
      <dgm:spPr/>
    </dgm:pt>
    <dgm:pt modelId="{73D8AE10-F0CC-43A3-BD12-49CF76BF6A08}" type="pres">
      <dgm:prSet presAssocID="{BD25513C-FC46-4D25-87CA-1C0A0BD73FA4}" presName="textRect" presStyleLbl="revTx" presStyleIdx="1" presStyleCnt="4">
        <dgm:presLayoutVars>
          <dgm:chMax val="1"/>
          <dgm:chPref val="1"/>
        </dgm:presLayoutVars>
      </dgm:prSet>
      <dgm:spPr/>
    </dgm:pt>
    <dgm:pt modelId="{3471884E-1C9A-4F8F-AFD1-57602DCD0C13}" type="pres">
      <dgm:prSet presAssocID="{6C1FF373-237F-4974-B5D9-F67DA3C2E143}" presName="sibTrans" presStyleCnt="0"/>
      <dgm:spPr/>
    </dgm:pt>
    <dgm:pt modelId="{360EF54C-D306-4319-852B-22220142DE96}" type="pres">
      <dgm:prSet presAssocID="{3C485A4F-09B9-4A6A-9829-5669C9ADB75D}" presName="compNode" presStyleCnt="0"/>
      <dgm:spPr/>
    </dgm:pt>
    <dgm:pt modelId="{250A412D-9120-4686-9678-774A7EFD78AA}" type="pres">
      <dgm:prSet presAssocID="{3C485A4F-09B9-4A6A-9829-5669C9ADB75D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AF78B62-51C0-40D4-BF71-94A9DB894AA6}" type="pres">
      <dgm:prSet presAssocID="{3C485A4F-09B9-4A6A-9829-5669C9ADB75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F60402E-57E1-4101-912C-AFB4B2F81ACD}" type="pres">
      <dgm:prSet presAssocID="{3C485A4F-09B9-4A6A-9829-5669C9ADB75D}" presName="spaceRect" presStyleCnt="0"/>
      <dgm:spPr/>
    </dgm:pt>
    <dgm:pt modelId="{A970E19A-00DF-4241-B9D8-FAC400ED80CA}" type="pres">
      <dgm:prSet presAssocID="{3C485A4F-09B9-4A6A-9829-5669C9ADB75D}" presName="textRect" presStyleLbl="revTx" presStyleIdx="2" presStyleCnt="4">
        <dgm:presLayoutVars>
          <dgm:chMax val="1"/>
          <dgm:chPref val="1"/>
        </dgm:presLayoutVars>
      </dgm:prSet>
      <dgm:spPr/>
    </dgm:pt>
    <dgm:pt modelId="{90C02A78-600C-46FD-AB51-490FF8A0A649}" type="pres">
      <dgm:prSet presAssocID="{EF7AD9A9-F301-4A72-A3E1-8B171AD0258A}" presName="sibTrans" presStyleCnt="0"/>
      <dgm:spPr/>
    </dgm:pt>
    <dgm:pt modelId="{8AC87A4E-7D2B-4F71-96B1-532C8EEAA36A}" type="pres">
      <dgm:prSet presAssocID="{928AD2A9-7F77-49D3-BD9C-9E5F563F7F0A}" presName="compNode" presStyleCnt="0"/>
      <dgm:spPr/>
    </dgm:pt>
    <dgm:pt modelId="{CFE09037-7560-4675-B053-7DBB42F1577D}" type="pres">
      <dgm:prSet presAssocID="{928AD2A9-7F77-49D3-BD9C-9E5F563F7F0A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9A2E2F2-D4A7-4919-95D4-B98627D8FA78}" type="pres">
      <dgm:prSet presAssocID="{928AD2A9-7F77-49D3-BD9C-9E5F563F7F0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F2426F6-A2DA-4414-B05A-31B4E6300CE0}" type="pres">
      <dgm:prSet presAssocID="{928AD2A9-7F77-49D3-BD9C-9E5F563F7F0A}" presName="spaceRect" presStyleCnt="0"/>
      <dgm:spPr/>
    </dgm:pt>
    <dgm:pt modelId="{8F1BB5C8-DF40-4E11-B160-98CD5A175958}" type="pres">
      <dgm:prSet presAssocID="{928AD2A9-7F77-49D3-BD9C-9E5F563F7F0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E8C0216-885D-4A75-9863-93FD4CE4C3B5}" type="presOf" srcId="{C5A5520D-AD65-41FB-B351-2B6B0D7F7A04}" destId="{CBBEE1FC-C82C-4457-8948-BB06E4880452}" srcOrd="0" destOrd="0" presId="urn:microsoft.com/office/officeart/2018/5/layout/IconLeafLabelList"/>
    <dgm:cxn modelId="{9056281C-3559-4BB2-805D-CE5C106D7F50}" type="presOf" srcId="{C2A4E112-A44B-43AB-8C9A-1BCC0CF5B610}" destId="{14383C99-07D4-4856-BC06-41D8F56438DB}" srcOrd="0" destOrd="0" presId="urn:microsoft.com/office/officeart/2018/5/layout/IconLeafLabelList"/>
    <dgm:cxn modelId="{5F712836-27C2-4109-AB63-6CCD834388E5}" srcId="{C2A4E112-A44B-43AB-8C9A-1BCC0CF5B610}" destId="{BD25513C-FC46-4D25-87CA-1C0A0BD73FA4}" srcOrd="1" destOrd="0" parTransId="{D46A69B6-6D79-4B9A-BA4B-2E64D2604ECF}" sibTransId="{6C1FF373-237F-4974-B5D9-F67DA3C2E143}"/>
    <dgm:cxn modelId="{89E6E989-65C3-4B25-90D6-2758631873D6}" type="presOf" srcId="{3C485A4F-09B9-4A6A-9829-5669C9ADB75D}" destId="{A970E19A-00DF-4241-B9D8-FAC400ED80CA}" srcOrd="0" destOrd="0" presId="urn:microsoft.com/office/officeart/2018/5/layout/IconLeafLabelList"/>
    <dgm:cxn modelId="{3ABA729A-68AD-44FC-99A8-204EA470BCEA}" type="presOf" srcId="{928AD2A9-7F77-49D3-BD9C-9E5F563F7F0A}" destId="{8F1BB5C8-DF40-4E11-B160-98CD5A175958}" srcOrd="0" destOrd="0" presId="urn:microsoft.com/office/officeart/2018/5/layout/IconLeafLabelList"/>
    <dgm:cxn modelId="{118B779C-5E88-41D4-890B-9AB8281F64D7}" srcId="{C2A4E112-A44B-43AB-8C9A-1BCC0CF5B610}" destId="{928AD2A9-7F77-49D3-BD9C-9E5F563F7F0A}" srcOrd="3" destOrd="0" parTransId="{EFC415B9-3690-4773-BE3E-EE34142500AF}" sibTransId="{1E1A735D-FFEC-4205-9151-85DC416436CD}"/>
    <dgm:cxn modelId="{9DA945A8-620E-4FEF-A739-C7E2EC3B9764}" srcId="{C2A4E112-A44B-43AB-8C9A-1BCC0CF5B610}" destId="{3C485A4F-09B9-4A6A-9829-5669C9ADB75D}" srcOrd="2" destOrd="0" parTransId="{A30394AE-B4CF-4368-96F8-F8D04B31D5FC}" sibTransId="{EF7AD9A9-F301-4A72-A3E1-8B171AD0258A}"/>
    <dgm:cxn modelId="{EFAE58C9-BCA4-47DE-87D1-AECF3B051E46}" srcId="{C2A4E112-A44B-43AB-8C9A-1BCC0CF5B610}" destId="{C5A5520D-AD65-41FB-B351-2B6B0D7F7A04}" srcOrd="0" destOrd="0" parTransId="{ADDCAE54-5AC8-477E-A879-76024D50E4C3}" sibTransId="{6CCF152F-E2BC-4F89-841F-04E5A173888B}"/>
    <dgm:cxn modelId="{E26CCCD9-648C-4AE1-98CF-E01241EFDFAD}" type="presOf" srcId="{BD25513C-FC46-4D25-87CA-1C0A0BD73FA4}" destId="{73D8AE10-F0CC-43A3-BD12-49CF76BF6A08}" srcOrd="0" destOrd="0" presId="urn:microsoft.com/office/officeart/2018/5/layout/IconLeafLabelList"/>
    <dgm:cxn modelId="{4DF88540-A747-4A4D-A54C-E2223BD5E60F}" type="presParOf" srcId="{14383C99-07D4-4856-BC06-41D8F56438DB}" destId="{444CA2A4-301E-4D50-9386-D0ADC902698F}" srcOrd="0" destOrd="0" presId="urn:microsoft.com/office/officeart/2018/5/layout/IconLeafLabelList"/>
    <dgm:cxn modelId="{4C9B7062-3A4C-47F5-9986-C0CE8580F84A}" type="presParOf" srcId="{444CA2A4-301E-4D50-9386-D0ADC902698F}" destId="{3577A934-3421-4CC7-9A51-D5F100EA77EF}" srcOrd="0" destOrd="0" presId="urn:microsoft.com/office/officeart/2018/5/layout/IconLeafLabelList"/>
    <dgm:cxn modelId="{1FD0B7A3-AA1E-4876-972E-52D8FD4DE4AF}" type="presParOf" srcId="{444CA2A4-301E-4D50-9386-D0ADC902698F}" destId="{25FCC1AC-FF63-4A8F-A873-E3B5F8CB0CF0}" srcOrd="1" destOrd="0" presId="urn:microsoft.com/office/officeart/2018/5/layout/IconLeafLabelList"/>
    <dgm:cxn modelId="{CF570049-0DAE-4C42-ABAF-1220CB31F5B3}" type="presParOf" srcId="{444CA2A4-301E-4D50-9386-D0ADC902698F}" destId="{F87CE339-7DCA-473F-B9BC-33FBCBB2577F}" srcOrd="2" destOrd="0" presId="urn:microsoft.com/office/officeart/2018/5/layout/IconLeafLabelList"/>
    <dgm:cxn modelId="{C86BDB6F-F4E2-4DCC-956C-9E72FB6DDD5F}" type="presParOf" srcId="{444CA2A4-301E-4D50-9386-D0ADC902698F}" destId="{CBBEE1FC-C82C-4457-8948-BB06E4880452}" srcOrd="3" destOrd="0" presId="urn:microsoft.com/office/officeart/2018/5/layout/IconLeafLabelList"/>
    <dgm:cxn modelId="{F54CBE83-0335-4354-BB5B-0379205918A9}" type="presParOf" srcId="{14383C99-07D4-4856-BC06-41D8F56438DB}" destId="{84F0B2D6-411A-48DE-A376-6FF6C51E1FB2}" srcOrd="1" destOrd="0" presId="urn:microsoft.com/office/officeart/2018/5/layout/IconLeafLabelList"/>
    <dgm:cxn modelId="{A43CD609-2E17-460E-86B6-FE96E6BA96C3}" type="presParOf" srcId="{14383C99-07D4-4856-BC06-41D8F56438DB}" destId="{90916AE1-704A-46CE-9227-07571080F549}" srcOrd="2" destOrd="0" presId="urn:microsoft.com/office/officeart/2018/5/layout/IconLeafLabelList"/>
    <dgm:cxn modelId="{8845AA65-A05D-4F2B-BCED-68972EB0B21D}" type="presParOf" srcId="{90916AE1-704A-46CE-9227-07571080F549}" destId="{A776AC0C-0C97-4851-B195-E37CDBA3E404}" srcOrd="0" destOrd="0" presId="urn:microsoft.com/office/officeart/2018/5/layout/IconLeafLabelList"/>
    <dgm:cxn modelId="{810AD204-8B8E-446B-B978-FA948958262D}" type="presParOf" srcId="{90916AE1-704A-46CE-9227-07571080F549}" destId="{279BDE94-239E-4C37-928B-01BCE01464A6}" srcOrd="1" destOrd="0" presId="urn:microsoft.com/office/officeart/2018/5/layout/IconLeafLabelList"/>
    <dgm:cxn modelId="{B365F116-04B5-4E5F-BF03-B58B29170654}" type="presParOf" srcId="{90916AE1-704A-46CE-9227-07571080F549}" destId="{FBDEAD50-D86A-44B4-A782-E7DB4A431D63}" srcOrd="2" destOrd="0" presId="urn:microsoft.com/office/officeart/2018/5/layout/IconLeafLabelList"/>
    <dgm:cxn modelId="{6C01C40A-9B17-4B6E-BAF8-4084C7A2F7A2}" type="presParOf" srcId="{90916AE1-704A-46CE-9227-07571080F549}" destId="{73D8AE10-F0CC-43A3-BD12-49CF76BF6A08}" srcOrd="3" destOrd="0" presId="urn:microsoft.com/office/officeart/2018/5/layout/IconLeafLabelList"/>
    <dgm:cxn modelId="{256C748F-1B8F-4420-BD92-98F138D33208}" type="presParOf" srcId="{14383C99-07D4-4856-BC06-41D8F56438DB}" destId="{3471884E-1C9A-4F8F-AFD1-57602DCD0C13}" srcOrd="3" destOrd="0" presId="urn:microsoft.com/office/officeart/2018/5/layout/IconLeafLabelList"/>
    <dgm:cxn modelId="{5ACD15E3-D689-49FF-9A2D-A9A2263A12A2}" type="presParOf" srcId="{14383C99-07D4-4856-BC06-41D8F56438DB}" destId="{360EF54C-D306-4319-852B-22220142DE96}" srcOrd="4" destOrd="0" presId="urn:microsoft.com/office/officeart/2018/5/layout/IconLeafLabelList"/>
    <dgm:cxn modelId="{554EACB4-EC51-43A0-8EBF-AB982E38D5C2}" type="presParOf" srcId="{360EF54C-D306-4319-852B-22220142DE96}" destId="{250A412D-9120-4686-9678-774A7EFD78AA}" srcOrd="0" destOrd="0" presId="urn:microsoft.com/office/officeart/2018/5/layout/IconLeafLabelList"/>
    <dgm:cxn modelId="{7D4E1942-2508-4A23-99B4-B8A8B6A9A4B0}" type="presParOf" srcId="{360EF54C-D306-4319-852B-22220142DE96}" destId="{4AF78B62-51C0-40D4-BF71-94A9DB894AA6}" srcOrd="1" destOrd="0" presId="urn:microsoft.com/office/officeart/2018/5/layout/IconLeafLabelList"/>
    <dgm:cxn modelId="{20E3C4D3-07A4-4559-8DE1-C61E00DBA861}" type="presParOf" srcId="{360EF54C-D306-4319-852B-22220142DE96}" destId="{DF60402E-57E1-4101-912C-AFB4B2F81ACD}" srcOrd="2" destOrd="0" presId="urn:microsoft.com/office/officeart/2018/5/layout/IconLeafLabelList"/>
    <dgm:cxn modelId="{4F564234-D7D5-46EF-A924-D05728E19082}" type="presParOf" srcId="{360EF54C-D306-4319-852B-22220142DE96}" destId="{A970E19A-00DF-4241-B9D8-FAC400ED80CA}" srcOrd="3" destOrd="0" presId="urn:microsoft.com/office/officeart/2018/5/layout/IconLeafLabelList"/>
    <dgm:cxn modelId="{B192B9CA-415A-4C4D-B22B-CBA25D97F55B}" type="presParOf" srcId="{14383C99-07D4-4856-BC06-41D8F56438DB}" destId="{90C02A78-600C-46FD-AB51-490FF8A0A649}" srcOrd="5" destOrd="0" presId="urn:microsoft.com/office/officeart/2018/5/layout/IconLeafLabelList"/>
    <dgm:cxn modelId="{9874DBD3-A67F-49C7-9F28-E7DD17BAD16F}" type="presParOf" srcId="{14383C99-07D4-4856-BC06-41D8F56438DB}" destId="{8AC87A4E-7D2B-4F71-96B1-532C8EEAA36A}" srcOrd="6" destOrd="0" presId="urn:microsoft.com/office/officeart/2018/5/layout/IconLeafLabelList"/>
    <dgm:cxn modelId="{05B9E424-E7AC-4656-B151-007C26AAB0AC}" type="presParOf" srcId="{8AC87A4E-7D2B-4F71-96B1-532C8EEAA36A}" destId="{CFE09037-7560-4675-B053-7DBB42F1577D}" srcOrd="0" destOrd="0" presId="urn:microsoft.com/office/officeart/2018/5/layout/IconLeafLabelList"/>
    <dgm:cxn modelId="{15AB2F82-68D0-4942-9589-855745968251}" type="presParOf" srcId="{8AC87A4E-7D2B-4F71-96B1-532C8EEAA36A}" destId="{F9A2E2F2-D4A7-4919-95D4-B98627D8FA78}" srcOrd="1" destOrd="0" presId="urn:microsoft.com/office/officeart/2018/5/layout/IconLeafLabelList"/>
    <dgm:cxn modelId="{D2C2C5A5-ACBE-44D6-ACC9-03291CF04283}" type="presParOf" srcId="{8AC87A4E-7D2B-4F71-96B1-532C8EEAA36A}" destId="{FF2426F6-A2DA-4414-B05A-31B4E6300CE0}" srcOrd="2" destOrd="0" presId="urn:microsoft.com/office/officeart/2018/5/layout/IconLeafLabelList"/>
    <dgm:cxn modelId="{898E2399-B475-45C0-B6CF-E80373D1B768}" type="presParOf" srcId="{8AC87A4E-7D2B-4F71-96B1-532C8EEAA36A}" destId="{8F1BB5C8-DF40-4E11-B160-98CD5A17595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19D6C0-9C57-4401-B9FE-519A02B5E8C2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92F09DB-0007-48D9-A547-0B732E60BCDE}">
      <dgm:prSet/>
      <dgm:spPr/>
      <dgm:t>
        <a:bodyPr/>
        <a:lstStyle/>
        <a:p>
          <a:r>
            <a:rPr lang="en-IN"/>
            <a:t>- Kalman Filters</a:t>
          </a:r>
          <a:endParaRPr lang="en-US"/>
        </a:p>
      </dgm:t>
    </dgm:pt>
    <dgm:pt modelId="{8F6A941B-6036-479D-9DB4-8BB5E1C53342}" type="parTrans" cxnId="{287CF6D7-0159-4513-A40A-8E9B0FFA10AC}">
      <dgm:prSet/>
      <dgm:spPr/>
      <dgm:t>
        <a:bodyPr/>
        <a:lstStyle/>
        <a:p>
          <a:endParaRPr lang="en-US"/>
        </a:p>
      </dgm:t>
    </dgm:pt>
    <dgm:pt modelId="{76244928-8F4C-4721-A50F-A69471AB3E34}" type="sibTrans" cxnId="{287CF6D7-0159-4513-A40A-8E9B0FFA10AC}">
      <dgm:prSet/>
      <dgm:spPr/>
      <dgm:t>
        <a:bodyPr/>
        <a:lstStyle/>
        <a:p>
          <a:endParaRPr lang="en-US"/>
        </a:p>
      </dgm:t>
    </dgm:pt>
    <dgm:pt modelId="{B56A0DB4-8318-471F-8991-F905A1C9916A}">
      <dgm:prSet/>
      <dgm:spPr/>
      <dgm:t>
        <a:bodyPr/>
        <a:lstStyle/>
        <a:p>
          <a:r>
            <a:rPr lang="en-IN"/>
            <a:t>- Particle Filters</a:t>
          </a:r>
          <a:endParaRPr lang="en-US"/>
        </a:p>
      </dgm:t>
    </dgm:pt>
    <dgm:pt modelId="{3083B0A4-9339-4985-9E4A-55A2495929C5}" type="parTrans" cxnId="{41C60894-228E-46F2-BEFE-479FA44EEDF5}">
      <dgm:prSet/>
      <dgm:spPr/>
      <dgm:t>
        <a:bodyPr/>
        <a:lstStyle/>
        <a:p>
          <a:endParaRPr lang="en-US"/>
        </a:p>
      </dgm:t>
    </dgm:pt>
    <dgm:pt modelId="{34715B8C-6A96-4AFE-B61B-5669DB935CBB}" type="sibTrans" cxnId="{41C60894-228E-46F2-BEFE-479FA44EEDF5}">
      <dgm:prSet/>
      <dgm:spPr/>
      <dgm:t>
        <a:bodyPr/>
        <a:lstStyle/>
        <a:p>
          <a:endParaRPr lang="en-US"/>
        </a:p>
      </dgm:t>
    </dgm:pt>
    <dgm:pt modelId="{6C888FC2-E23B-4024-B790-34D7D0AC9288}">
      <dgm:prSet/>
      <dgm:spPr/>
      <dgm:t>
        <a:bodyPr/>
        <a:lstStyle/>
        <a:p>
          <a:r>
            <a:rPr lang="en-IN"/>
            <a:t>- Deep Learning</a:t>
          </a:r>
          <a:endParaRPr lang="en-US"/>
        </a:p>
      </dgm:t>
    </dgm:pt>
    <dgm:pt modelId="{BEB399B1-1A29-49A1-85FE-016FC24730A3}" type="parTrans" cxnId="{C375B15F-82C3-4DEA-94D3-683CD8C7052E}">
      <dgm:prSet/>
      <dgm:spPr/>
      <dgm:t>
        <a:bodyPr/>
        <a:lstStyle/>
        <a:p>
          <a:endParaRPr lang="en-US"/>
        </a:p>
      </dgm:t>
    </dgm:pt>
    <dgm:pt modelId="{8715B1D4-8B3C-4EDD-B882-2E63B9917751}" type="sibTrans" cxnId="{C375B15F-82C3-4DEA-94D3-683CD8C7052E}">
      <dgm:prSet/>
      <dgm:spPr/>
      <dgm:t>
        <a:bodyPr/>
        <a:lstStyle/>
        <a:p>
          <a:endParaRPr lang="en-US"/>
        </a:p>
      </dgm:t>
    </dgm:pt>
    <dgm:pt modelId="{681DE845-FFE3-496D-8A8D-30CACF5DB4D1}" type="pres">
      <dgm:prSet presAssocID="{F319D6C0-9C57-4401-B9FE-519A02B5E8C2}" presName="linear" presStyleCnt="0">
        <dgm:presLayoutVars>
          <dgm:dir/>
          <dgm:animLvl val="lvl"/>
          <dgm:resizeHandles val="exact"/>
        </dgm:presLayoutVars>
      </dgm:prSet>
      <dgm:spPr/>
    </dgm:pt>
    <dgm:pt modelId="{D41C6005-DE88-4D01-81DE-4B816D0DB2D8}" type="pres">
      <dgm:prSet presAssocID="{092F09DB-0007-48D9-A547-0B732E60BCDE}" presName="parentLin" presStyleCnt="0"/>
      <dgm:spPr/>
    </dgm:pt>
    <dgm:pt modelId="{0A6922F2-4CBB-4596-906C-517F8FEBA1D3}" type="pres">
      <dgm:prSet presAssocID="{092F09DB-0007-48D9-A547-0B732E60BCDE}" presName="parentLeftMargin" presStyleLbl="node1" presStyleIdx="0" presStyleCnt="3"/>
      <dgm:spPr/>
    </dgm:pt>
    <dgm:pt modelId="{BC932132-6AFF-49DA-B970-1A4FAAC4ADFA}" type="pres">
      <dgm:prSet presAssocID="{092F09DB-0007-48D9-A547-0B732E60BCD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A6F7165-23DA-43A3-A2D0-7EC29E52D329}" type="pres">
      <dgm:prSet presAssocID="{092F09DB-0007-48D9-A547-0B732E60BCDE}" presName="negativeSpace" presStyleCnt="0"/>
      <dgm:spPr/>
    </dgm:pt>
    <dgm:pt modelId="{D099D383-721A-4DC8-B50D-B8506D23FE35}" type="pres">
      <dgm:prSet presAssocID="{092F09DB-0007-48D9-A547-0B732E60BCDE}" presName="childText" presStyleLbl="conFgAcc1" presStyleIdx="0" presStyleCnt="3">
        <dgm:presLayoutVars>
          <dgm:bulletEnabled val="1"/>
        </dgm:presLayoutVars>
      </dgm:prSet>
      <dgm:spPr/>
    </dgm:pt>
    <dgm:pt modelId="{09694811-98E5-4A87-AFE4-D999CA3D4848}" type="pres">
      <dgm:prSet presAssocID="{76244928-8F4C-4721-A50F-A69471AB3E34}" presName="spaceBetweenRectangles" presStyleCnt="0"/>
      <dgm:spPr/>
    </dgm:pt>
    <dgm:pt modelId="{D8AB174F-AE3F-4542-9331-5BF4D7C07ADB}" type="pres">
      <dgm:prSet presAssocID="{B56A0DB4-8318-471F-8991-F905A1C9916A}" presName="parentLin" presStyleCnt="0"/>
      <dgm:spPr/>
    </dgm:pt>
    <dgm:pt modelId="{A36CCBDA-37A2-4C76-8454-007DF46814BD}" type="pres">
      <dgm:prSet presAssocID="{B56A0DB4-8318-471F-8991-F905A1C9916A}" presName="parentLeftMargin" presStyleLbl="node1" presStyleIdx="0" presStyleCnt="3"/>
      <dgm:spPr/>
    </dgm:pt>
    <dgm:pt modelId="{E81926CD-F189-40FB-B05F-959E23AC6856}" type="pres">
      <dgm:prSet presAssocID="{B56A0DB4-8318-471F-8991-F905A1C9916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65850BE-4B6F-4888-B777-5C94DBEF0032}" type="pres">
      <dgm:prSet presAssocID="{B56A0DB4-8318-471F-8991-F905A1C9916A}" presName="negativeSpace" presStyleCnt="0"/>
      <dgm:spPr/>
    </dgm:pt>
    <dgm:pt modelId="{9AFC4A0C-578F-4A23-AACA-E9129FF09CBB}" type="pres">
      <dgm:prSet presAssocID="{B56A0DB4-8318-471F-8991-F905A1C9916A}" presName="childText" presStyleLbl="conFgAcc1" presStyleIdx="1" presStyleCnt="3">
        <dgm:presLayoutVars>
          <dgm:bulletEnabled val="1"/>
        </dgm:presLayoutVars>
      </dgm:prSet>
      <dgm:spPr/>
    </dgm:pt>
    <dgm:pt modelId="{634D6FC4-B6D4-48B9-B4DF-8703089BDF6B}" type="pres">
      <dgm:prSet presAssocID="{34715B8C-6A96-4AFE-B61B-5669DB935CBB}" presName="spaceBetweenRectangles" presStyleCnt="0"/>
      <dgm:spPr/>
    </dgm:pt>
    <dgm:pt modelId="{99B27B73-FF14-43A9-9763-3FD9EFF80976}" type="pres">
      <dgm:prSet presAssocID="{6C888FC2-E23B-4024-B790-34D7D0AC9288}" presName="parentLin" presStyleCnt="0"/>
      <dgm:spPr/>
    </dgm:pt>
    <dgm:pt modelId="{F54A810B-A1CB-4AB4-8F5C-4CB8699C543C}" type="pres">
      <dgm:prSet presAssocID="{6C888FC2-E23B-4024-B790-34D7D0AC9288}" presName="parentLeftMargin" presStyleLbl="node1" presStyleIdx="1" presStyleCnt="3"/>
      <dgm:spPr/>
    </dgm:pt>
    <dgm:pt modelId="{159C897E-DE93-44E1-9883-74EB0BBAB8CA}" type="pres">
      <dgm:prSet presAssocID="{6C888FC2-E23B-4024-B790-34D7D0AC928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6A8FA1C-BC28-444E-8D31-46AB8AEBF95B}" type="pres">
      <dgm:prSet presAssocID="{6C888FC2-E23B-4024-B790-34D7D0AC9288}" presName="negativeSpace" presStyleCnt="0"/>
      <dgm:spPr/>
    </dgm:pt>
    <dgm:pt modelId="{1383115E-D81D-4538-AEA4-D4C17978D2FE}" type="pres">
      <dgm:prSet presAssocID="{6C888FC2-E23B-4024-B790-34D7D0AC928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375B15F-82C3-4DEA-94D3-683CD8C7052E}" srcId="{F319D6C0-9C57-4401-B9FE-519A02B5E8C2}" destId="{6C888FC2-E23B-4024-B790-34D7D0AC9288}" srcOrd="2" destOrd="0" parTransId="{BEB399B1-1A29-49A1-85FE-016FC24730A3}" sibTransId="{8715B1D4-8B3C-4EDD-B882-2E63B9917751}"/>
    <dgm:cxn modelId="{556C6F44-DDA0-4BDD-9E25-E027947F85CD}" type="presOf" srcId="{B56A0DB4-8318-471F-8991-F905A1C9916A}" destId="{E81926CD-F189-40FB-B05F-959E23AC6856}" srcOrd="1" destOrd="0" presId="urn:microsoft.com/office/officeart/2005/8/layout/list1"/>
    <dgm:cxn modelId="{C647FB73-8EF6-40CC-8900-439558A0A664}" type="presOf" srcId="{F319D6C0-9C57-4401-B9FE-519A02B5E8C2}" destId="{681DE845-FFE3-496D-8A8D-30CACF5DB4D1}" srcOrd="0" destOrd="0" presId="urn:microsoft.com/office/officeart/2005/8/layout/list1"/>
    <dgm:cxn modelId="{41C60894-228E-46F2-BEFE-479FA44EEDF5}" srcId="{F319D6C0-9C57-4401-B9FE-519A02B5E8C2}" destId="{B56A0DB4-8318-471F-8991-F905A1C9916A}" srcOrd="1" destOrd="0" parTransId="{3083B0A4-9339-4985-9E4A-55A2495929C5}" sibTransId="{34715B8C-6A96-4AFE-B61B-5669DB935CBB}"/>
    <dgm:cxn modelId="{8C8D51A7-C155-4919-96E8-618CF7AB7135}" type="presOf" srcId="{6C888FC2-E23B-4024-B790-34D7D0AC9288}" destId="{F54A810B-A1CB-4AB4-8F5C-4CB8699C543C}" srcOrd="0" destOrd="0" presId="urn:microsoft.com/office/officeart/2005/8/layout/list1"/>
    <dgm:cxn modelId="{AE0A0CBE-C249-4652-B684-3BDE444AE30B}" type="presOf" srcId="{092F09DB-0007-48D9-A547-0B732E60BCDE}" destId="{BC932132-6AFF-49DA-B970-1A4FAAC4ADFA}" srcOrd="1" destOrd="0" presId="urn:microsoft.com/office/officeart/2005/8/layout/list1"/>
    <dgm:cxn modelId="{287CF6D7-0159-4513-A40A-8E9B0FFA10AC}" srcId="{F319D6C0-9C57-4401-B9FE-519A02B5E8C2}" destId="{092F09DB-0007-48D9-A547-0B732E60BCDE}" srcOrd="0" destOrd="0" parTransId="{8F6A941B-6036-479D-9DB4-8BB5E1C53342}" sibTransId="{76244928-8F4C-4721-A50F-A69471AB3E34}"/>
    <dgm:cxn modelId="{FB59F0ED-168F-416C-8C11-E71FFD43CAF7}" type="presOf" srcId="{092F09DB-0007-48D9-A547-0B732E60BCDE}" destId="{0A6922F2-4CBB-4596-906C-517F8FEBA1D3}" srcOrd="0" destOrd="0" presId="urn:microsoft.com/office/officeart/2005/8/layout/list1"/>
    <dgm:cxn modelId="{DBFED0F4-C0F1-41AE-A7AF-E42E082C8599}" type="presOf" srcId="{B56A0DB4-8318-471F-8991-F905A1C9916A}" destId="{A36CCBDA-37A2-4C76-8454-007DF46814BD}" srcOrd="0" destOrd="0" presId="urn:microsoft.com/office/officeart/2005/8/layout/list1"/>
    <dgm:cxn modelId="{047E48FE-3792-4F59-889B-D968AA7CB02E}" type="presOf" srcId="{6C888FC2-E23B-4024-B790-34D7D0AC9288}" destId="{159C897E-DE93-44E1-9883-74EB0BBAB8CA}" srcOrd="1" destOrd="0" presId="urn:microsoft.com/office/officeart/2005/8/layout/list1"/>
    <dgm:cxn modelId="{61FF13FF-AB95-4406-93C1-E2F717FA1015}" type="presParOf" srcId="{681DE845-FFE3-496D-8A8D-30CACF5DB4D1}" destId="{D41C6005-DE88-4D01-81DE-4B816D0DB2D8}" srcOrd="0" destOrd="0" presId="urn:microsoft.com/office/officeart/2005/8/layout/list1"/>
    <dgm:cxn modelId="{5000BD0A-FA1E-49AE-BD6B-9B0756BB4ADA}" type="presParOf" srcId="{D41C6005-DE88-4D01-81DE-4B816D0DB2D8}" destId="{0A6922F2-4CBB-4596-906C-517F8FEBA1D3}" srcOrd="0" destOrd="0" presId="urn:microsoft.com/office/officeart/2005/8/layout/list1"/>
    <dgm:cxn modelId="{B00A72CE-44E6-4801-B287-F7421A183614}" type="presParOf" srcId="{D41C6005-DE88-4D01-81DE-4B816D0DB2D8}" destId="{BC932132-6AFF-49DA-B970-1A4FAAC4ADFA}" srcOrd="1" destOrd="0" presId="urn:microsoft.com/office/officeart/2005/8/layout/list1"/>
    <dgm:cxn modelId="{854ED2E8-4A0D-4A9D-B2CB-2DEAA944DA82}" type="presParOf" srcId="{681DE845-FFE3-496D-8A8D-30CACF5DB4D1}" destId="{5A6F7165-23DA-43A3-A2D0-7EC29E52D329}" srcOrd="1" destOrd="0" presId="urn:microsoft.com/office/officeart/2005/8/layout/list1"/>
    <dgm:cxn modelId="{20C0C779-79CB-4671-8798-161201069372}" type="presParOf" srcId="{681DE845-FFE3-496D-8A8D-30CACF5DB4D1}" destId="{D099D383-721A-4DC8-B50D-B8506D23FE35}" srcOrd="2" destOrd="0" presId="urn:microsoft.com/office/officeart/2005/8/layout/list1"/>
    <dgm:cxn modelId="{DA7FC2DB-9C9F-44C1-B6B6-D5DE1C827057}" type="presParOf" srcId="{681DE845-FFE3-496D-8A8D-30CACF5DB4D1}" destId="{09694811-98E5-4A87-AFE4-D999CA3D4848}" srcOrd="3" destOrd="0" presId="urn:microsoft.com/office/officeart/2005/8/layout/list1"/>
    <dgm:cxn modelId="{4842A379-8182-4BE0-995C-636D2662477F}" type="presParOf" srcId="{681DE845-FFE3-496D-8A8D-30CACF5DB4D1}" destId="{D8AB174F-AE3F-4542-9331-5BF4D7C07ADB}" srcOrd="4" destOrd="0" presId="urn:microsoft.com/office/officeart/2005/8/layout/list1"/>
    <dgm:cxn modelId="{54440B2A-DBBC-4D4B-B612-F301714240AC}" type="presParOf" srcId="{D8AB174F-AE3F-4542-9331-5BF4D7C07ADB}" destId="{A36CCBDA-37A2-4C76-8454-007DF46814BD}" srcOrd="0" destOrd="0" presId="urn:microsoft.com/office/officeart/2005/8/layout/list1"/>
    <dgm:cxn modelId="{E964F544-B298-4251-998D-54BD0A506154}" type="presParOf" srcId="{D8AB174F-AE3F-4542-9331-5BF4D7C07ADB}" destId="{E81926CD-F189-40FB-B05F-959E23AC6856}" srcOrd="1" destOrd="0" presId="urn:microsoft.com/office/officeart/2005/8/layout/list1"/>
    <dgm:cxn modelId="{DA345A93-CF4B-473E-B1D7-DC72D71E23C3}" type="presParOf" srcId="{681DE845-FFE3-496D-8A8D-30CACF5DB4D1}" destId="{865850BE-4B6F-4888-B777-5C94DBEF0032}" srcOrd="5" destOrd="0" presId="urn:microsoft.com/office/officeart/2005/8/layout/list1"/>
    <dgm:cxn modelId="{34A5B714-4F83-4270-985C-A039DA4CDF0A}" type="presParOf" srcId="{681DE845-FFE3-496D-8A8D-30CACF5DB4D1}" destId="{9AFC4A0C-578F-4A23-AACA-E9129FF09CBB}" srcOrd="6" destOrd="0" presId="urn:microsoft.com/office/officeart/2005/8/layout/list1"/>
    <dgm:cxn modelId="{0C58BFCF-C0FE-4E89-99EA-07BCC3B1055D}" type="presParOf" srcId="{681DE845-FFE3-496D-8A8D-30CACF5DB4D1}" destId="{634D6FC4-B6D4-48B9-B4DF-8703089BDF6B}" srcOrd="7" destOrd="0" presId="urn:microsoft.com/office/officeart/2005/8/layout/list1"/>
    <dgm:cxn modelId="{44624BE8-484D-4E5B-97E9-4AD5CF4B6150}" type="presParOf" srcId="{681DE845-FFE3-496D-8A8D-30CACF5DB4D1}" destId="{99B27B73-FF14-43A9-9763-3FD9EFF80976}" srcOrd="8" destOrd="0" presId="urn:microsoft.com/office/officeart/2005/8/layout/list1"/>
    <dgm:cxn modelId="{83D8A6ED-7935-4A5F-860A-EAFF682F0DF9}" type="presParOf" srcId="{99B27B73-FF14-43A9-9763-3FD9EFF80976}" destId="{F54A810B-A1CB-4AB4-8F5C-4CB8699C543C}" srcOrd="0" destOrd="0" presId="urn:microsoft.com/office/officeart/2005/8/layout/list1"/>
    <dgm:cxn modelId="{18015FE2-9A43-4C90-AA1F-C2F41CE9E79D}" type="presParOf" srcId="{99B27B73-FF14-43A9-9763-3FD9EFF80976}" destId="{159C897E-DE93-44E1-9883-74EB0BBAB8CA}" srcOrd="1" destOrd="0" presId="urn:microsoft.com/office/officeart/2005/8/layout/list1"/>
    <dgm:cxn modelId="{0C26883C-EE97-4889-94A1-7E2DAE1B255B}" type="presParOf" srcId="{681DE845-FFE3-496D-8A8D-30CACF5DB4D1}" destId="{76A8FA1C-BC28-444E-8D31-46AB8AEBF95B}" srcOrd="9" destOrd="0" presId="urn:microsoft.com/office/officeart/2005/8/layout/list1"/>
    <dgm:cxn modelId="{AD7FFE4B-7958-4280-9117-40D42AFB95BE}" type="presParOf" srcId="{681DE845-FFE3-496D-8A8D-30CACF5DB4D1}" destId="{1383115E-D81D-4538-AEA4-D4C17978D2F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7C91D4-56C4-471C-96C3-6F401F603939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EDF7F73-AFF7-453D-960A-C84923F10980}">
      <dgm:prSet/>
      <dgm:spPr/>
      <dgm:t>
        <a:bodyPr/>
        <a:lstStyle/>
        <a:p>
          <a:r>
            <a:rPr lang="en-IN"/>
            <a:t>1. Sensor Data Collection</a:t>
          </a:r>
          <a:endParaRPr lang="en-US"/>
        </a:p>
      </dgm:t>
    </dgm:pt>
    <dgm:pt modelId="{93BDF77C-A62A-4FAB-B612-679DEE1FA984}" type="parTrans" cxnId="{A4B09111-A880-49AB-B348-0E558C511FAE}">
      <dgm:prSet/>
      <dgm:spPr/>
      <dgm:t>
        <a:bodyPr/>
        <a:lstStyle/>
        <a:p>
          <a:endParaRPr lang="en-US"/>
        </a:p>
      </dgm:t>
    </dgm:pt>
    <dgm:pt modelId="{652D355B-A209-44E3-9D1D-D774929C5ED2}" type="sibTrans" cxnId="{A4B09111-A880-49AB-B348-0E558C511FAE}">
      <dgm:prSet/>
      <dgm:spPr/>
      <dgm:t>
        <a:bodyPr/>
        <a:lstStyle/>
        <a:p>
          <a:endParaRPr lang="en-US"/>
        </a:p>
      </dgm:t>
    </dgm:pt>
    <dgm:pt modelId="{85939D3D-030E-4C56-9CAF-BBA09210632A}">
      <dgm:prSet/>
      <dgm:spPr/>
      <dgm:t>
        <a:bodyPr/>
        <a:lstStyle/>
        <a:p>
          <a:r>
            <a:rPr lang="en-IN"/>
            <a:t>2. Data Synchronization</a:t>
          </a:r>
          <a:endParaRPr lang="en-US"/>
        </a:p>
      </dgm:t>
    </dgm:pt>
    <dgm:pt modelId="{6766F138-C0BC-4F04-A9A4-6029BFF58986}" type="parTrans" cxnId="{4CA56BC7-774C-4A54-A362-94007C524B64}">
      <dgm:prSet/>
      <dgm:spPr/>
      <dgm:t>
        <a:bodyPr/>
        <a:lstStyle/>
        <a:p>
          <a:endParaRPr lang="en-US"/>
        </a:p>
      </dgm:t>
    </dgm:pt>
    <dgm:pt modelId="{34738E86-84B9-4C9D-8782-CA6F6867EF53}" type="sibTrans" cxnId="{4CA56BC7-774C-4A54-A362-94007C524B64}">
      <dgm:prSet/>
      <dgm:spPr/>
      <dgm:t>
        <a:bodyPr/>
        <a:lstStyle/>
        <a:p>
          <a:endParaRPr lang="en-US"/>
        </a:p>
      </dgm:t>
    </dgm:pt>
    <dgm:pt modelId="{E052C0D4-3044-457A-A74C-D520C2E65924}">
      <dgm:prSet/>
      <dgm:spPr/>
      <dgm:t>
        <a:bodyPr/>
        <a:lstStyle/>
        <a:p>
          <a:r>
            <a:rPr lang="en-IN"/>
            <a:t>3. Sensor Calibration</a:t>
          </a:r>
          <a:endParaRPr lang="en-US"/>
        </a:p>
      </dgm:t>
    </dgm:pt>
    <dgm:pt modelId="{4C68AE9B-0941-4695-95A6-E0F95B3CB1BB}" type="parTrans" cxnId="{6CA8EE35-30B8-420D-BF02-8903AD846DE5}">
      <dgm:prSet/>
      <dgm:spPr/>
      <dgm:t>
        <a:bodyPr/>
        <a:lstStyle/>
        <a:p>
          <a:endParaRPr lang="en-US"/>
        </a:p>
      </dgm:t>
    </dgm:pt>
    <dgm:pt modelId="{643220AD-6C3C-4C91-B9BB-67398C57C8A0}" type="sibTrans" cxnId="{6CA8EE35-30B8-420D-BF02-8903AD846DE5}">
      <dgm:prSet/>
      <dgm:spPr/>
      <dgm:t>
        <a:bodyPr/>
        <a:lstStyle/>
        <a:p>
          <a:endParaRPr lang="en-US"/>
        </a:p>
      </dgm:t>
    </dgm:pt>
    <dgm:pt modelId="{0E59803F-8079-49EF-8699-8E2A47E88302}">
      <dgm:prSet/>
      <dgm:spPr/>
      <dgm:t>
        <a:bodyPr/>
        <a:lstStyle/>
        <a:p>
          <a:r>
            <a:rPr lang="en-IN"/>
            <a:t>4. Sensor Data Fusion</a:t>
          </a:r>
          <a:endParaRPr lang="en-US"/>
        </a:p>
      </dgm:t>
    </dgm:pt>
    <dgm:pt modelId="{EF541B79-32C5-44C9-852A-82AD6C1E3825}" type="parTrans" cxnId="{0A213B7D-46F5-455E-B667-CA28399154E4}">
      <dgm:prSet/>
      <dgm:spPr/>
      <dgm:t>
        <a:bodyPr/>
        <a:lstStyle/>
        <a:p>
          <a:endParaRPr lang="en-US"/>
        </a:p>
      </dgm:t>
    </dgm:pt>
    <dgm:pt modelId="{4042AA0F-5041-4558-9472-12000EDA7B6C}" type="sibTrans" cxnId="{0A213B7D-46F5-455E-B667-CA28399154E4}">
      <dgm:prSet/>
      <dgm:spPr/>
      <dgm:t>
        <a:bodyPr/>
        <a:lstStyle/>
        <a:p>
          <a:endParaRPr lang="en-US"/>
        </a:p>
      </dgm:t>
    </dgm:pt>
    <dgm:pt modelId="{1A7C66F8-984A-4C74-BD02-E87CB288AA92}">
      <dgm:prSet/>
      <dgm:spPr/>
      <dgm:t>
        <a:bodyPr/>
        <a:lstStyle/>
        <a:p>
          <a:r>
            <a:rPr lang="en-IN"/>
            <a:t>5. Map Integration</a:t>
          </a:r>
          <a:endParaRPr lang="en-US"/>
        </a:p>
      </dgm:t>
    </dgm:pt>
    <dgm:pt modelId="{C0E48EEB-393A-46FD-B41A-48DA2D961974}" type="parTrans" cxnId="{18E182E9-2B0E-4550-9535-A162078D8116}">
      <dgm:prSet/>
      <dgm:spPr/>
      <dgm:t>
        <a:bodyPr/>
        <a:lstStyle/>
        <a:p>
          <a:endParaRPr lang="en-US"/>
        </a:p>
      </dgm:t>
    </dgm:pt>
    <dgm:pt modelId="{0F08EE22-072C-461C-BC99-132095DF4C07}" type="sibTrans" cxnId="{18E182E9-2B0E-4550-9535-A162078D8116}">
      <dgm:prSet/>
      <dgm:spPr/>
      <dgm:t>
        <a:bodyPr/>
        <a:lstStyle/>
        <a:p>
          <a:endParaRPr lang="en-US"/>
        </a:p>
      </dgm:t>
    </dgm:pt>
    <dgm:pt modelId="{1797FDA7-FA46-4323-B149-37FB9D02E057}">
      <dgm:prSet/>
      <dgm:spPr/>
      <dgm:t>
        <a:bodyPr/>
        <a:lstStyle/>
        <a:p>
          <a:r>
            <a:rPr lang="en-IN"/>
            <a:t>6. Real-Time Processing</a:t>
          </a:r>
          <a:endParaRPr lang="en-US"/>
        </a:p>
      </dgm:t>
    </dgm:pt>
    <dgm:pt modelId="{C4B1ED53-7ABC-4BDD-9F96-C05E0B11457A}" type="parTrans" cxnId="{96594313-91A3-4791-A993-1A2E54E6FCA4}">
      <dgm:prSet/>
      <dgm:spPr/>
      <dgm:t>
        <a:bodyPr/>
        <a:lstStyle/>
        <a:p>
          <a:endParaRPr lang="en-US"/>
        </a:p>
      </dgm:t>
    </dgm:pt>
    <dgm:pt modelId="{644F461A-7FBE-4EEF-BBE6-B514004D2FED}" type="sibTrans" cxnId="{96594313-91A3-4791-A993-1A2E54E6FCA4}">
      <dgm:prSet/>
      <dgm:spPr/>
      <dgm:t>
        <a:bodyPr/>
        <a:lstStyle/>
        <a:p>
          <a:endParaRPr lang="en-US"/>
        </a:p>
      </dgm:t>
    </dgm:pt>
    <dgm:pt modelId="{794903D7-4F1A-402A-BFA2-A21D409D2912}">
      <dgm:prSet/>
      <dgm:spPr/>
      <dgm:t>
        <a:bodyPr/>
        <a:lstStyle/>
        <a:p>
          <a:r>
            <a:rPr lang="en-IN"/>
            <a:t>7. Obstacle Detection</a:t>
          </a:r>
          <a:endParaRPr lang="en-US"/>
        </a:p>
      </dgm:t>
    </dgm:pt>
    <dgm:pt modelId="{C1518126-3DBB-4E50-AB67-05F41039D671}" type="parTrans" cxnId="{826B31EF-3D9C-43A5-BFAD-F104346880FB}">
      <dgm:prSet/>
      <dgm:spPr/>
      <dgm:t>
        <a:bodyPr/>
        <a:lstStyle/>
        <a:p>
          <a:endParaRPr lang="en-US"/>
        </a:p>
      </dgm:t>
    </dgm:pt>
    <dgm:pt modelId="{2FAD3141-3FEB-4856-93C4-5EAC89D6AB18}" type="sibTrans" cxnId="{826B31EF-3D9C-43A5-BFAD-F104346880FB}">
      <dgm:prSet/>
      <dgm:spPr/>
      <dgm:t>
        <a:bodyPr/>
        <a:lstStyle/>
        <a:p>
          <a:endParaRPr lang="en-US"/>
        </a:p>
      </dgm:t>
    </dgm:pt>
    <dgm:pt modelId="{9BD5D1D4-E456-4F79-BDCE-507F3694ED16}">
      <dgm:prSet/>
      <dgm:spPr/>
      <dgm:t>
        <a:bodyPr/>
        <a:lstStyle/>
        <a:p>
          <a:r>
            <a:rPr lang="en-IN"/>
            <a:t>8. Fault Tolerance</a:t>
          </a:r>
          <a:endParaRPr lang="en-US"/>
        </a:p>
      </dgm:t>
    </dgm:pt>
    <dgm:pt modelId="{917BA8CB-6EC0-480B-9606-AAD6C2DD5B0A}" type="parTrans" cxnId="{0DF30E0D-D6AA-4693-9BAA-EBB4B919B082}">
      <dgm:prSet/>
      <dgm:spPr/>
      <dgm:t>
        <a:bodyPr/>
        <a:lstStyle/>
        <a:p>
          <a:endParaRPr lang="en-US"/>
        </a:p>
      </dgm:t>
    </dgm:pt>
    <dgm:pt modelId="{443F8C30-BB1A-4919-A885-6CCA338BEF79}" type="sibTrans" cxnId="{0DF30E0D-D6AA-4693-9BAA-EBB4B919B082}">
      <dgm:prSet/>
      <dgm:spPr/>
      <dgm:t>
        <a:bodyPr/>
        <a:lstStyle/>
        <a:p>
          <a:endParaRPr lang="en-US"/>
        </a:p>
      </dgm:t>
    </dgm:pt>
    <dgm:pt modelId="{4ABB63A9-5645-4EA0-BBFD-BAC3C9737153}">
      <dgm:prSet/>
      <dgm:spPr/>
      <dgm:t>
        <a:bodyPr/>
        <a:lstStyle/>
        <a:p>
          <a:r>
            <a:rPr lang="en-IN"/>
            <a:t>9. Validation and Testing</a:t>
          </a:r>
          <a:endParaRPr lang="en-US"/>
        </a:p>
      </dgm:t>
    </dgm:pt>
    <dgm:pt modelId="{B89D933F-B8DE-495D-9118-A616FCBDDAC5}" type="parTrans" cxnId="{7215BD16-E515-4B1D-B1CD-77B43B87DBE0}">
      <dgm:prSet/>
      <dgm:spPr/>
      <dgm:t>
        <a:bodyPr/>
        <a:lstStyle/>
        <a:p>
          <a:endParaRPr lang="en-US"/>
        </a:p>
      </dgm:t>
    </dgm:pt>
    <dgm:pt modelId="{C08B645C-38E7-4823-AC7F-501D67DAC498}" type="sibTrans" cxnId="{7215BD16-E515-4B1D-B1CD-77B43B87DBE0}">
      <dgm:prSet/>
      <dgm:spPr/>
      <dgm:t>
        <a:bodyPr/>
        <a:lstStyle/>
        <a:p>
          <a:endParaRPr lang="en-US"/>
        </a:p>
      </dgm:t>
    </dgm:pt>
    <dgm:pt modelId="{DC95354D-7AB9-419E-9233-6743F45D36E5}" type="pres">
      <dgm:prSet presAssocID="{667C91D4-56C4-471C-96C3-6F401F603939}" presName="Name0" presStyleCnt="0">
        <dgm:presLayoutVars>
          <dgm:dir/>
          <dgm:resizeHandles/>
        </dgm:presLayoutVars>
      </dgm:prSet>
      <dgm:spPr/>
    </dgm:pt>
    <dgm:pt modelId="{131AAC95-B7D5-4EF4-8BD7-F70A0125D4A7}" type="pres">
      <dgm:prSet presAssocID="{2EDF7F73-AFF7-453D-960A-C84923F10980}" presName="compNode" presStyleCnt="0"/>
      <dgm:spPr/>
    </dgm:pt>
    <dgm:pt modelId="{69130B92-1B84-41CE-9CC6-AE5B44EFCC3F}" type="pres">
      <dgm:prSet presAssocID="{2EDF7F73-AFF7-453D-960A-C84923F10980}" presName="dummyConnPt" presStyleCnt="0"/>
      <dgm:spPr/>
    </dgm:pt>
    <dgm:pt modelId="{DF3999C0-9A39-4834-850D-C26945C27923}" type="pres">
      <dgm:prSet presAssocID="{2EDF7F73-AFF7-453D-960A-C84923F10980}" presName="node" presStyleLbl="node1" presStyleIdx="0" presStyleCnt="9">
        <dgm:presLayoutVars>
          <dgm:bulletEnabled val="1"/>
        </dgm:presLayoutVars>
      </dgm:prSet>
      <dgm:spPr/>
    </dgm:pt>
    <dgm:pt modelId="{1280A02A-C201-44A2-ADD5-DB403BCA1871}" type="pres">
      <dgm:prSet presAssocID="{652D355B-A209-44E3-9D1D-D774929C5ED2}" presName="sibTrans" presStyleLbl="bgSibTrans2D1" presStyleIdx="0" presStyleCnt="8"/>
      <dgm:spPr/>
    </dgm:pt>
    <dgm:pt modelId="{67A09C7E-2AA5-4B20-82B8-96045D9D10D1}" type="pres">
      <dgm:prSet presAssocID="{85939D3D-030E-4C56-9CAF-BBA09210632A}" presName="compNode" presStyleCnt="0"/>
      <dgm:spPr/>
    </dgm:pt>
    <dgm:pt modelId="{B8ED3ED6-6591-4BD5-82C1-BE479FCFA425}" type="pres">
      <dgm:prSet presAssocID="{85939D3D-030E-4C56-9CAF-BBA09210632A}" presName="dummyConnPt" presStyleCnt="0"/>
      <dgm:spPr/>
    </dgm:pt>
    <dgm:pt modelId="{AFF698AC-302C-451C-B69D-90585E072620}" type="pres">
      <dgm:prSet presAssocID="{85939D3D-030E-4C56-9CAF-BBA09210632A}" presName="node" presStyleLbl="node1" presStyleIdx="1" presStyleCnt="9">
        <dgm:presLayoutVars>
          <dgm:bulletEnabled val="1"/>
        </dgm:presLayoutVars>
      </dgm:prSet>
      <dgm:spPr/>
    </dgm:pt>
    <dgm:pt modelId="{CE788D4F-015E-433B-93E4-F286029CFF3F}" type="pres">
      <dgm:prSet presAssocID="{34738E86-84B9-4C9D-8782-CA6F6867EF53}" presName="sibTrans" presStyleLbl="bgSibTrans2D1" presStyleIdx="1" presStyleCnt="8"/>
      <dgm:spPr/>
    </dgm:pt>
    <dgm:pt modelId="{FCD128C4-A2F3-4F88-8437-A0B94BDC4721}" type="pres">
      <dgm:prSet presAssocID="{E052C0D4-3044-457A-A74C-D520C2E65924}" presName="compNode" presStyleCnt="0"/>
      <dgm:spPr/>
    </dgm:pt>
    <dgm:pt modelId="{ABFF5DC1-4B41-4735-8B39-DB422FBFDB69}" type="pres">
      <dgm:prSet presAssocID="{E052C0D4-3044-457A-A74C-D520C2E65924}" presName="dummyConnPt" presStyleCnt="0"/>
      <dgm:spPr/>
    </dgm:pt>
    <dgm:pt modelId="{344259F1-EF9E-4945-832F-48898D81E710}" type="pres">
      <dgm:prSet presAssocID="{E052C0D4-3044-457A-A74C-D520C2E65924}" presName="node" presStyleLbl="node1" presStyleIdx="2" presStyleCnt="9">
        <dgm:presLayoutVars>
          <dgm:bulletEnabled val="1"/>
        </dgm:presLayoutVars>
      </dgm:prSet>
      <dgm:spPr/>
    </dgm:pt>
    <dgm:pt modelId="{FCAE30C4-5291-436E-B02A-89A392AF5E50}" type="pres">
      <dgm:prSet presAssocID="{643220AD-6C3C-4C91-B9BB-67398C57C8A0}" presName="sibTrans" presStyleLbl="bgSibTrans2D1" presStyleIdx="2" presStyleCnt="8"/>
      <dgm:spPr/>
    </dgm:pt>
    <dgm:pt modelId="{341185CE-89C5-4BCD-AE96-1E67265E323E}" type="pres">
      <dgm:prSet presAssocID="{0E59803F-8079-49EF-8699-8E2A47E88302}" presName="compNode" presStyleCnt="0"/>
      <dgm:spPr/>
    </dgm:pt>
    <dgm:pt modelId="{F9CD08C5-3A4D-4C5E-97D4-599885B60EEC}" type="pres">
      <dgm:prSet presAssocID="{0E59803F-8079-49EF-8699-8E2A47E88302}" presName="dummyConnPt" presStyleCnt="0"/>
      <dgm:spPr/>
    </dgm:pt>
    <dgm:pt modelId="{3FDB0D50-E996-49D8-A373-18F7C33FC64B}" type="pres">
      <dgm:prSet presAssocID="{0E59803F-8079-49EF-8699-8E2A47E88302}" presName="node" presStyleLbl="node1" presStyleIdx="3" presStyleCnt="9">
        <dgm:presLayoutVars>
          <dgm:bulletEnabled val="1"/>
        </dgm:presLayoutVars>
      </dgm:prSet>
      <dgm:spPr/>
    </dgm:pt>
    <dgm:pt modelId="{172C5F41-464B-4DE2-852C-091EE4B0CF34}" type="pres">
      <dgm:prSet presAssocID="{4042AA0F-5041-4558-9472-12000EDA7B6C}" presName="sibTrans" presStyleLbl="bgSibTrans2D1" presStyleIdx="3" presStyleCnt="8"/>
      <dgm:spPr/>
    </dgm:pt>
    <dgm:pt modelId="{E9DF8593-DF0B-4B4E-B437-98EF7CF9AF52}" type="pres">
      <dgm:prSet presAssocID="{1A7C66F8-984A-4C74-BD02-E87CB288AA92}" presName="compNode" presStyleCnt="0"/>
      <dgm:spPr/>
    </dgm:pt>
    <dgm:pt modelId="{ADB9AF0C-1CA9-42A3-9ADA-C2BC763DC7DB}" type="pres">
      <dgm:prSet presAssocID="{1A7C66F8-984A-4C74-BD02-E87CB288AA92}" presName="dummyConnPt" presStyleCnt="0"/>
      <dgm:spPr/>
    </dgm:pt>
    <dgm:pt modelId="{19845AEE-D0DD-4F12-9D24-EA476CC9E23F}" type="pres">
      <dgm:prSet presAssocID="{1A7C66F8-984A-4C74-BD02-E87CB288AA92}" presName="node" presStyleLbl="node1" presStyleIdx="4" presStyleCnt="9">
        <dgm:presLayoutVars>
          <dgm:bulletEnabled val="1"/>
        </dgm:presLayoutVars>
      </dgm:prSet>
      <dgm:spPr/>
    </dgm:pt>
    <dgm:pt modelId="{1CCB3390-1E11-4865-A00B-8C5A03CB3FCD}" type="pres">
      <dgm:prSet presAssocID="{0F08EE22-072C-461C-BC99-132095DF4C07}" presName="sibTrans" presStyleLbl="bgSibTrans2D1" presStyleIdx="4" presStyleCnt="8"/>
      <dgm:spPr/>
    </dgm:pt>
    <dgm:pt modelId="{75354C88-0410-46F5-B686-3DF3C6E211CA}" type="pres">
      <dgm:prSet presAssocID="{1797FDA7-FA46-4323-B149-37FB9D02E057}" presName="compNode" presStyleCnt="0"/>
      <dgm:spPr/>
    </dgm:pt>
    <dgm:pt modelId="{D73ED6F4-BDAB-4868-827F-48402CC72217}" type="pres">
      <dgm:prSet presAssocID="{1797FDA7-FA46-4323-B149-37FB9D02E057}" presName="dummyConnPt" presStyleCnt="0"/>
      <dgm:spPr/>
    </dgm:pt>
    <dgm:pt modelId="{B286B58F-0EAF-4357-BDA7-40247B0E123C}" type="pres">
      <dgm:prSet presAssocID="{1797FDA7-FA46-4323-B149-37FB9D02E057}" presName="node" presStyleLbl="node1" presStyleIdx="5" presStyleCnt="9">
        <dgm:presLayoutVars>
          <dgm:bulletEnabled val="1"/>
        </dgm:presLayoutVars>
      </dgm:prSet>
      <dgm:spPr/>
    </dgm:pt>
    <dgm:pt modelId="{D3CD0736-E660-4B10-830E-9748B482FEC2}" type="pres">
      <dgm:prSet presAssocID="{644F461A-7FBE-4EEF-BBE6-B514004D2FED}" presName="sibTrans" presStyleLbl="bgSibTrans2D1" presStyleIdx="5" presStyleCnt="8"/>
      <dgm:spPr/>
    </dgm:pt>
    <dgm:pt modelId="{BDC3BC65-9977-49A9-AC65-47223C708949}" type="pres">
      <dgm:prSet presAssocID="{794903D7-4F1A-402A-BFA2-A21D409D2912}" presName="compNode" presStyleCnt="0"/>
      <dgm:spPr/>
    </dgm:pt>
    <dgm:pt modelId="{00E5F91C-8C08-4EE7-ACD1-313AEB2B85C0}" type="pres">
      <dgm:prSet presAssocID="{794903D7-4F1A-402A-BFA2-A21D409D2912}" presName="dummyConnPt" presStyleCnt="0"/>
      <dgm:spPr/>
    </dgm:pt>
    <dgm:pt modelId="{7378FD82-0019-4180-A3E7-07AFC240383E}" type="pres">
      <dgm:prSet presAssocID="{794903D7-4F1A-402A-BFA2-A21D409D2912}" presName="node" presStyleLbl="node1" presStyleIdx="6" presStyleCnt="9">
        <dgm:presLayoutVars>
          <dgm:bulletEnabled val="1"/>
        </dgm:presLayoutVars>
      </dgm:prSet>
      <dgm:spPr/>
    </dgm:pt>
    <dgm:pt modelId="{780CBD58-762C-45C2-B26D-7E13CEDC1FF9}" type="pres">
      <dgm:prSet presAssocID="{2FAD3141-3FEB-4856-93C4-5EAC89D6AB18}" presName="sibTrans" presStyleLbl="bgSibTrans2D1" presStyleIdx="6" presStyleCnt="8"/>
      <dgm:spPr/>
    </dgm:pt>
    <dgm:pt modelId="{71B632B9-B504-4582-B2E1-4801BEE4702F}" type="pres">
      <dgm:prSet presAssocID="{9BD5D1D4-E456-4F79-BDCE-507F3694ED16}" presName="compNode" presStyleCnt="0"/>
      <dgm:spPr/>
    </dgm:pt>
    <dgm:pt modelId="{E89CA6A5-7A83-4262-B77C-94499468AD9F}" type="pres">
      <dgm:prSet presAssocID="{9BD5D1D4-E456-4F79-BDCE-507F3694ED16}" presName="dummyConnPt" presStyleCnt="0"/>
      <dgm:spPr/>
    </dgm:pt>
    <dgm:pt modelId="{0C6F3163-66C5-4E31-9700-366D7B470C9F}" type="pres">
      <dgm:prSet presAssocID="{9BD5D1D4-E456-4F79-BDCE-507F3694ED16}" presName="node" presStyleLbl="node1" presStyleIdx="7" presStyleCnt="9">
        <dgm:presLayoutVars>
          <dgm:bulletEnabled val="1"/>
        </dgm:presLayoutVars>
      </dgm:prSet>
      <dgm:spPr/>
    </dgm:pt>
    <dgm:pt modelId="{D5351440-9EC1-40E6-8DB1-F36E4B23AE19}" type="pres">
      <dgm:prSet presAssocID="{443F8C30-BB1A-4919-A885-6CCA338BEF79}" presName="sibTrans" presStyleLbl="bgSibTrans2D1" presStyleIdx="7" presStyleCnt="8"/>
      <dgm:spPr/>
    </dgm:pt>
    <dgm:pt modelId="{2E01E588-D6D0-45CC-9B1C-9B886EE36E6E}" type="pres">
      <dgm:prSet presAssocID="{4ABB63A9-5645-4EA0-BBFD-BAC3C9737153}" presName="compNode" presStyleCnt="0"/>
      <dgm:spPr/>
    </dgm:pt>
    <dgm:pt modelId="{8A05FAF0-5A7F-40AE-8FA5-A175562CE123}" type="pres">
      <dgm:prSet presAssocID="{4ABB63A9-5645-4EA0-BBFD-BAC3C9737153}" presName="dummyConnPt" presStyleCnt="0"/>
      <dgm:spPr/>
    </dgm:pt>
    <dgm:pt modelId="{D34AB8D7-6691-439D-A1D6-FBC3C5C1A35F}" type="pres">
      <dgm:prSet presAssocID="{4ABB63A9-5645-4EA0-BBFD-BAC3C9737153}" presName="node" presStyleLbl="node1" presStyleIdx="8" presStyleCnt="9">
        <dgm:presLayoutVars>
          <dgm:bulletEnabled val="1"/>
        </dgm:presLayoutVars>
      </dgm:prSet>
      <dgm:spPr/>
    </dgm:pt>
  </dgm:ptLst>
  <dgm:cxnLst>
    <dgm:cxn modelId="{0DF30E0D-D6AA-4693-9BAA-EBB4B919B082}" srcId="{667C91D4-56C4-471C-96C3-6F401F603939}" destId="{9BD5D1D4-E456-4F79-BDCE-507F3694ED16}" srcOrd="7" destOrd="0" parTransId="{917BA8CB-6EC0-480B-9606-AAD6C2DD5B0A}" sibTransId="{443F8C30-BB1A-4919-A885-6CCA338BEF79}"/>
    <dgm:cxn modelId="{A4B09111-A880-49AB-B348-0E558C511FAE}" srcId="{667C91D4-56C4-471C-96C3-6F401F603939}" destId="{2EDF7F73-AFF7-453D-960A-C84923F10980}" srcOrd="0" destOrd="0" parTransId="{93BDF77C-A62A-4FAB-B612-679DEE1FA984}" sibTransId="{652D355B-A209-44E3-9D1D-D774929C5ED2}"/>
    <dgm:cxn modelId="{96594313-91A3-4791-A993-1A2E54E6FCA4}" srcId="{667C91D4-56C4-471C-96C3-6F401F603939}" destId="{1797FDA7-FA46-4323-B149-37FB9D02E057}" srcOrd="5" destOrd="0" parTransId="{C4B1ED53-7ABC-4BDD-9F96-C05E0B11457A}" sibTransId="{644F461A-7FBE-4EEF-BBE6-B514004D2FED}"/>
    <dgm:cxn modelId="{7215BD16-E515-4B1D-B1CD-77B43B87DBE0}" srcId="{667C91D4-56C4-471C-96C3-6F401F603939}" destId="{4ABB63A9-5645-4EA0-BBFD-BAC3C9737153}" srcOrd="8" destOrd="0" parTransId="{B89D933F-B8DE-495D-9118-A616FCBDDAC5}" sibTransId="{C08B645C-38E7-4823-AC7F-501D67DAC498}"/>
    <dgm:cxn modelId="{D9F82E28-5722-47A9-ACE2-AE2393D27DCA}" type="presOf" srcId="{1797FDA7-FA46-4323-B149-37FB9D02E057}" destId="{B286B58F-0EAF-4357-BDA7-40247B0E123C}" srcOrd="0" destOrd="0" presId="urn:microsoft.com/office/officeart/2005/8/layout/bProcess4"/>
    <dgm:cxn modelId="{6D7AF02F-552A-47D7-AEC9-65F936D83B35}" type="presOf" srcId="{0F08EE22-072C-461C-BC99-132095DF4C07}" destId="{1CCB3390-1E11-4865-A00B-8C5A03CB3FCD}" srcOrd="0" destOrd="0" presId="urn:microsoft.com/office/officeart/2005/8/layout/bProcess4"/>
    <dgm:cxn modelId="{4BA70630-56A6-49CC-8BA9-1D61C0C93461}" type="presOf" srcId="{2FAD3141-3FEB-4856-93C4-5EAC89D6AB18}" destId="{780CBD58-762C-45C2-B26D-7E13CEDC1FF9}" srcOrd="0" destOrd="0" presId="urn:microsoft.com/office/officeart/2005/8/layout/bProcess4"/>
    <dgm:cxn modelId="{6CA8EE35-30B8-420D-BF02-8903AD846DE5}" srcId="{667C91D4-56C4-471C-96C3-6F401F603939}" destId="{E052C0D4-3044-457A-A74C-D520C2E65924}" srcOrd="2" destOrd="0" parTransId="{4C68AE9B-0941-4695-95A6-E0F95B3CB1BB}" sibTransId="{643220AD-6C3C-4C91-B9BB-67398C57C8A0}"/>
    <dgm:cxn modelId="{F29A1136-5880-4033-B618-DB43943C6249}" type="presOf" srcId="{85939D3D-030E-4C56-9CAF-BBA09210632A}" destId="{AFF698AC-302C-451C-B69D-90585E072620}" srcOrd="0" destOrd="0" presId="urn:microsoft.com/office/officeart/2005/8/layout/bProcess4"/>
    <dgm:cxn modelId="{1C1A0C5B-8D91-4458-9AA4-2CB723C12B65}" type="presOf" srcId="{4042AA0F-5041-4558-9472-12000EDA7B6C}" destId="{172C5F41-464B-4DE2-852C-091EE4B0CF34}" srcOrd="0" destOrd="0" presId="urn:microsoft.com/office/officeart/2005/8/layout/bProcess4"/>
    <dgm:cxn modelId="{1E5E9164-CD27-4EA5-A239-492CB30E748C}" type="presOf" srcId="{2EDF7F73-AFF7-453D-960A-C84923F10980}" destId="{DF3999C0-9A39-4834-850D-C26945C27923}" srcOrd="0" destOrd="0" presId="urn:microsoft.com/office/officeart/2005/8/layout/bProcess4"/>
    <dgm:cxn modelId="{C214A072-4C60-4685-96FF-BEB9BB006F05}" type="presOf" srcId="{652D355B-A209-44E3-9D1D-D774929C5ED2}" destId="{1280A02A-C201-44A2-ADD5-DB403BCA1871}" srcOrd="0" destOrd="0" presId="urn:microsoft.com/office/officeart/2005/8/layout/bProcess4"/>
    <dgm:cxn modelId="{918DB873-6F5A-44E4-ABBC-B5C334AD93CE}" type="presOf" srcId="{794903D7-4F1A-402A-BFA2-A21D409D2912}" destId="{7378FD82-0019-4180-A3E7-07AFC240383E}" srcOrd="0" destOrd="0" presId="urn:microsoft.com/office/officeart/2005/8/layout/bProcess4"/>
    <dgm:cxn modelId="{A0B9D954-FFE2-484A-884C-BF59B5CF008D}" type="presOf" srcId="{643220AD-6C3C-4C91-B9BB-67398C57C8A0}" destId="{FCAE30C4-5291-436E-B02A-89A392AF5E50}" srcOrd="0" destOrd="0" presId="urn:microsoft.com/office/officeart/2005/8/layout/bProcess4"/>
    <dgm:cxn modelId="{0A213B7D-46F5-455E-B667-CA28399154E4}" srcId="{667C91D4-56C4-471C-96C3-6F401F603939}" destId="{0E59803F-8079-49EF-8699-8E2A47E88302}" srcOrd="3" destOrd="0" parTransId="{EF541B79-32C5-44C9-852A-82AD6C1E3825}" sibTransId="{4042AA0F-5041-4558-9472-12000EDA7B6C}"/>
    <dgm:cxn modelId="{D3A93493-B96C-4626-B963-9047AB6893D4}" type="presOf" srcId="{9BD5D1D4-E456-4F79-BDCE-507F3694ED16}" destId="{0C6F3163-66C5-4E31-9700-366D7B470C9F}" srcOrd="0" destOrd="0" presId="urn:microsoft.com/office/officeart/2005/8/layout/bProcess4"/>
    <dgm:cxn modelId="{AD091296-72F4-4CED-8D43-1C817931DBBC}" type="presOf" srcId="{0E59803F-8079-49EF-8699-8E2A47E88302}" destId="{3FDB0D50-E996-49D8-A373-18F7C33FC64B}" srcOrd="0" destOrd="0" presId="urn:microsoft.com/office/officeart/2005/8/layout/bProcess4"/>
    <dgm:cxn modelId="{2308BA96-29E5-47D4-B3F5-C23D9D6441A3}" type="presOf" srcId="{644F461A-7FBE-4EEF-BBE6-B514004D2FED}" destId="{D3CD0736-E660-4B10-830E-9748B482FEC2}" srcOrd="0" destOrd="0" presId="urn:microsoft.com/office/officeart/2005/8/layout/bProcess4"/>
    <dgm:cxn modelId="{DA9A2498-8DEE-448D-9EB5-B79957A05883}" type="presOf" srcId="{1A7C66F8-984A-4C74-BD02-E87CB288AA92}" destId="{19845AEE-D0DD-4F12-9D24-EA476CC9E23F}" srcOrd="0" destOrd="0" presId="urn:microsoft.com/office/officeart/2005/8/layout/bProcess4"/>
    <dgm:cxn modelId="{4CA56BC7-774C-4A54-A362-94007C524B64}" srcId="{667C91D4-56C4-471C-96C3-6F401F603939}" destId="{85939D3D-030E-4C56-9CAF-BBA09210632A}" srcOrd="1" destOrd="0" parTransId="{6766F138-C0BC-4F04-A9A4-6029BFF58986}" sibTransId="{34738E86-84B9-4C9D-8782-CA6F6867EF53}"/>
    <dgm:cxn modelId="{37DD58CA-10E7-4F79-B024-7D8DE8B0DDFE}" type="presOf" srcId="{443F8C30-BB1A-4919-A885-6CCA338BEF79}" destId="{D5351440-9EC1-40E6-8DB1-F36E4B23AE19}" srcOrd="0" destOrd="0" presId="urn:microsoft.com/office/officeart/2005/8/layout/bProcess4"/>
    <dgm:cxn modelId="{6D46A0CC-DE46-4AE4-93E0-5621A80132D4}" type="presOf" srcId="{667C91D4-56C4-471C-96C3-6F401F603939}" destId="{DC95354D-7AB9-419E-9233-6743F45D36E5}" srcOrd="0" destOrd="0" presId="urn:microsoft.com/office/officeart/2005/8/layout/bProcess4"/>
    <dgm:cxn modelId="{CF8CDAD5-F96F-4F5E-931D-952D8001C353}" type="presOf" srcId="{4ABB63A9-5645-4EA0-BBFD-BAC3C9737153}" destId="{D34AB8D7-6691-439D-A1D6-FBC3C5C1A35F}" srcOrd="0" destOrd="0" presId="urn:microsoft.com/office/officeart/2005/8/layout/bProcess4"/>
    <dgm:cxn modelId="{18E182E9-2B0E-4550-9535-A162078D8116}" srcId="{667C91D4-56C4-471C-96C3-6F401F603939}" destId="{1A7C66F8-984A-4C74-BD02-E87CB288AA92}" srcOrd="4" destOrd="0" parTransId="{C0E48EEB-393A-46FD-B41A-48DA2D961974}" sibTransId="{0F08EE22-072C-461C-BC99-132095DF4C07}"/>
    <dgm:cxn modelId="{17CCBFEB-C1FC-4C3D-8F90-A0C79419932D}" type="presOf" srcId="{E052C0D4-3044-457A-A74C-D520C2E65924}" destId="{344259F1-EF9E-4945-832F-48898D81E710}" srcOrd="0" destOrd="0" presId="urn:microsoft.com/office/officeart/2005/8/layout/bProcess4"/>
    <dgm:cxn modelId="{826B31EF-3D9C-43A5-BFAD-F104346880FB}" srcId="{667C91D4-56C4-471C-96C3-6F401F603939}" destId="{794903D7-4F1A-402A-BFA2-A21D409D2912}" srcOrd="6" destOrd="0" parTransId="{C1518126-3DBB-4E50-AB67-05F41039D671}" sibTransId="{2FAD3141-3FEB-4856-93C4-5EAC89D6AB18}"/>
    <dgm:cxn modelId="{38FCF9F8-F12B-43E1-BEB0-CD39299702DB}" type="presOf" srcId="{34738E86-84B9-4C9D-8782-CA6F6867EF53}" destId="{CE788D4F-015E-433B-93E4-F286029CFF3F}" srcOrd="0" destOrd="0" presId="urn:microsoft.com/office/officeart/2005/8/layout/bProcess4"/>
    <dgm:cxn modelId="{AC5FCD34-8085-47E2-B773-EC6EFAEC06C8}" type="presParOf" srcId="{DC95354D-7AB9-419E-9233-6743F45D36E5}" destId="{131AAC95-B7D5-4EF4-8BD7-F70A0125D4A7}" srcOrd="0" destOrd="0" presId="urn:microsoft.com/office/officeart/2005/8/layout/bProcess4"/>
    <dgm:cxn modelId="{C7005DBD-6D8C-4A9F-8083-1EE2A50E73B2}" type="presParOf" srcId="{131AAC95-B7D5-4EF4-8BD7-F70A0125D4A7}" destId="{69130B92-1B84-41CE-9CC6-AE5B44EFCC3F}" srcOrd="0" destOrd="0" presId="urn:microsoft.com/office/officeart/2005/8/layout/bProcess4"/>
    <dgm:cxn modelId="{4E7F90E1-6E8F-4A03-A9AC-3F6C687CDEB7}" type="presParOf" srcId="{131AAC95-B7D5-4EF4-8BD7-F70A0125D4A7}" destId="{DF3999C0-9A39-4834-850D-C26945C27923}" srcOrd="1" destOrd="0" presId="urn:microsoft.com/office/officeart/2005/8/layout/bProcess4"/>
    <dgm:cxn modelId="{826853C9-86E3-4569-A0BF-B6741FD84572}" type="presParOf" srcId="{DC95354D-7AB9-419E-9233-6743F45D36E5}" destId="{1280A02A-C201-44A2-ADD5-DB403BCA1871}" srcOrd="1" destOrd="0" presId="urn:microsoft.com/office/officeart/2005/8/layout/bProcess4"/>
    <dgm:cxn modelId="{AFAB0BC7-7C4E-4B9E-A016-F6868471CA92}" type="presParOf" srcId="{DC95354D-7AB9-419E-9233-6743F45D36E5}" destId="{67A09C7E-2AA5-4B20-82B8-96045D9D10D1}" srcOrd="2" destOrd="0" presId="urn:microsoft.com/office/officeart/2005/8/layout/bProcess4"/>
    <dgm:cxn modelId="{CA3B9363-4EA3-48A8-92CF-82B8CF7ED1ED}" type="presParOf" srcId="{67A09C7E-2AA5-4B20-82B8-96045D9D10D1}" destId="{B8ED3ED6-6591-4BD5-82C1-BE479FCFA425}" srcOrd="0" destOrd="0" presId="urn:microsoft.com/office/officeart/2005/8/layout/bProcess4"/>
    <dgm:cxn modelId="{5EF17163-1BEB-4738-8F56-D812B0DF9941}" type="presParOf" srcId="{67A09C7E-2AA5-4B20-82B8-96045D9D10D1}" destId="{AFF698AC-302C-451C-B69D-90585E072620}" srcOrd="1" destOrd="0" presId="urn:microsoft.com/office/officeart/2005/8/layout/bProcess4"/>
    <dgm:cxn modelId="{B675D9C8-E39E-48DB-9D07-4131C1CB5BE1}" type="presParOf" srcId="{DC95354D-7AB9-419E-9233-6743F45D36E5}" destId="{CE788D4F-015E-433B-93E4-F286029CFF3F}" srcOrd="3" destOrd="0" presId="urn:microsoft.com/office/officeart/2005/8/layout/bProcess4"/>
    <dgm:cxn modelId="{D1DD52EE-B71C-4E66-9CF7-4DF471349CE2}" type="presParOf" srcId="{DC95354D-7AB9-419E-9233-6743F45D36E5}" destId="{FCD128C4-A2F3-4F88-8437-A0B94BDC4721}" srcOrd="4" destOrd="0" presId="urn:microsoft.com/office/officeart/2005/8/layout/bProcess4"/>
    <dgm:cxn modelId="{340B2E36-A727-4FFA-94EE-E529AAFF1789}" type="presParOf" srcId="{FCD128C4-A2F3-4F88-8437-A0B94BDC4721}" destId="{ABFF5DC1-4B41-4735-8B39-DB422FBFDB69}" srcOrd="0" destOrd="0" presId="urn:microsoft.com/office/officeart/2005/8/layout/bProcess4"/>
    <dgm:cxn modelId="{C021FFB9-02D3-495D-A48B-3D4145CB3150}" type="presParOf" srcId="{FCD128C4-A2F3-4F88-8437-A0B94BDC4721}" destId="{344259F1-EF9E-4945-832F-48898D81E710}" srcOrd="1" destOrd="0" presId="urn:microsoft.com/office/officeart/2005/8/layout/bProcess4"/>
    <dgm:cxn modelId="{B884DD28-0E42-4CAB-A8AE-1CA805DEA9CA}" type="presParOf" srcId="{DC95354D-7AB9-419E-9233-6743F45D36E5}" destId="{FCAE30C4-5291-436E-B02A-89A392AF5E50}" srcOrd="5" destOrd="0" presId="urn:microsoft.com/office/officeart/2005/8/layout/bProcess4"/>
    <dgm:cxn modelId="{2FC272AD-D738-4289-AB31-54507161B4AF}" type="presParOf" srcId="{DC95354D-7AB9-419E-9233-6743F45D36E5}" destId="{341185CE-89C5-4BCD-AE96-1E67265E323E}" srcOrd="6" destOrd="0" presId="urn:microsoft.com/office/officeart/2005/8/layout/bProcess4"/>
    <dgm:cxn modelId="{7BFD434F-257F-4B2C-87FE-ECA08912ACC3}" type="presParOf" srcId="{341185CE-89C5-4BCD-AE96-1E67265E323E}" destId="{F9CD08C5-3A4D-4C5E-97D4-599885B60EEC}" srcOrd="0" destOrd="0" presId="urn:microsoft.com/office/officeart/2005/8/layout/bProcess4"/>
    <dgm:cxn modelId="{6963F292-0C3C-46F6-90B4-7A8FB35B4D22}" type="presParOf" srcId="{341185CE-89C5-4BCD-AE96-1E67265E323E}" destId="{3FDB0D50-E996-49D8-A373-18F7C33FC64B}" srcOrd="1" destOrd="0" presId="urn:microsoft.com/office/officeart/2005/8/layout/bProcess4"/>
    <dgm:cxn modelId="{3509CF1F-45F6-4CA4-933A-7C44962D5A78}" type="presParOf" srcId="{DC95354D-7AB9-419E-9233-6743F45D36E5}" destId="{172C5F41-464B-4DE2-852C-091EE4B0CF34}" srcOrd="7" destOrd="0" presId="urn:microsoft.com/office/officeart/2005/8/layout/bProcess4"/>
    <dgm:cxn modelId="{CFB06664-C1A9-4D31-901C-D9A3CA3A1C5F}" type="presParOf" srcId="{DC95354D-7AB9-419E-9233-6743F45D36E5}" destId="{E9DF8593-DF0B-4B4E-B437-98EF7CF9AF52}" srcOrd="8" destOrd="0" presId="urn:microsoft.com/office/officeart/2005/8/layout/bProcess4"/>
    <dgm:cxn modelId="{88EA54CD-2B20-4067-B3F1-0658D1194454}" type="presParOf" srcId="{E9DF8593-DF0B-4B4E-B437-98EF7CF9AF52}" destId="{ADB9AF0C-1CA9-42A3-9ADA-C2BC763DC7DB}" srcOrd="0" destOrd="0" presId="urn:microsoft.com/office/officeart/2005/8/layout/bProcess4"/>
    <dgm:cxn modelId="{C7671658-F755-4D58-B0B0-917E0826EA14}" type="presParOf" srcId="{E9DF8593-DF0B-4B4E-B437-98EF7CF9AF52}" destId="{19845AEE-D0DD-4F12-9D24-EA476CC9E23F}" srcOrd="1" destOrd="0" presId="urn:microsoft.com/office/officeart/2005/8/layout/bProcess4"/>
    <dgm:cxn modelId="{D6BB676A-A2E7-4128-AF62-8A62813C409F}" type="presParOf" srcId="{DC95354D-7AB9-419E-9233-6743F45D36E5}" destId="{1CCB3390-1E11-4865-A00B-8C5A03CB3FCD}" srcOrd="9" destOrd="0" presId="urn:microsoft.com/office/officeart/2005/8/layout/bProcess4"/>
    <dgm:cxn modelId="{B8F66AEE-D948-4B4D-B420-0ADD404CDE51}" type="presParOf" srcId="{DC95354D-7AB9-419E-9233-6743F45D36E5}" destId="{75354C88-0410-46F5-B686-3DF3C6E211CA}" srcOrd="10" destOrd="0" presId="urn:microsoft.com/office/officeart/2005/8/layout/bProcess4"/>
    <dgm:cxn modelId="{94C39C63-293E-49F7-AD13-8749F5FB5FDF}" type="presParOf" srcId="{75354C88-0410-46F5-B686-3DF3C6E211CA}" destId="{D73ED6F4-BDAB-4868-827F-48402CC72217}" srcOrd="0" destOrd="0" presId="urn:microsoft.com/office/officeart/2005/8/layout/bProcess4"/>
    <dgm:cxn modelId="{361968D3-3A26-468D-A6D4-F99218A97D41}" type="presParOf" srcId="{75354C88-0410-46F5-B686-3DF3C6E211CA}" destId="{B286B58F-0EAF-4357-BDA7-40247B0E123C}" srcOrd="1" destOrd="0" presId="urn:microsoft.com/office/officeart/2005/8/layout/bProcess4"/>
    <dgm:cxn modelId="{CFE95B80-4FE4-4A12-A793-2E0BC98A6EF2}" type="presParOf" srcId="{DC95354D-7AB9-419E-9233-6743F45D36E5}" destId="{D3CD0736-E660-4B10-830E-9748B482FEC2}" srcOrd="11" destOrd="0" presId="urn:microsoft.com/office/officeart/2005/8/layout/bProcess4"/>
    <dgm:cxn modelId="{46BCE33C-26DC-48DC-929E-08BDE6BA9614}" type="presParOf" srcId="{DC95354D-7AB9-419E-9233-6743F45D36E5}" destId="{BDC3BC65-9977-49A9-AC65-47223C708949}" srcOrd="12" destOrd="0" presId="urn:microsoft.com/office/officeart/2005/8/layout/bProcess4"/>
    <dgm:cxn modelId="{CECAFE00-D85D-4195-9D4E-04DB2EAB5E15}" type="presParOf" srcId="{BDC3BC65-9977-49A9-AC65-47223C708949}" destId="{00E5F91C-8C08-4EE7-ACD1-313AEB2B85C0}" srcOrd="0" destOrd="0" presId="urn:microsoft.com/office/officeart/2005/8/layout/bProcess4"/>
    <dgm:cxn modelId="{AEEF5A0C-AB34-451F-8FBB-5118BA7373B2}" type="presParOf" srcId="{BDC3BC65-9977-49A9-AC65-47223C708949}" destId="{7378FD82-0019-4180-A3E7-07AFC240383E}" srcOrd="1" destOrd="0" presId="urn:microsoft.com/office/officeart/2005/8/layout/bProcess4"/>
    <dgm:cxn modelId="{ECA2DFB2-7525-4908-8D35-37E1FD85FFDB}" type="presParOf" srcId="{DC95354D-7AB9-419E-9233-6743F45D36E5}" destId="{780CBD58-762C-45C2-B26D-7E13CEDC1FF9}" srcOrd="13" destOrd="0" presId="urn:microsoft.com/office/officeart/2005/8/layout/bProcess4"/>
    <dgm:cxn modelId="{908475A6-22F7-459F-B3B1-E0E7FBCDB298}" type="presParOf" srcId="{DC95354D-7AB9-419E-9233-6743F45D36E5}" destId="{71B632B9-B504-4582-B2E1-4801BEE4702F}" srcOrd="14" destOrd="0" presId="urn:microsoft.com/office/officeart/2005/8/layout/bProcess4"/>
    <dgm:cxn modelId="{FFA5D318-0D9D-4EA4-93F4-B47DE848F9E2}" type="presParOf" srcId="{71B632B9-B504-4582-B2E1-4801BEE4702F}" destId="{E89CA6A5-7A83-4262-B77C-94499468AD9F}" srcOrd="0" destOrd="0" presId="urn:microsoft.com/office/officeart/2005/8/layout/bProcess4"/>
    <dgm:cxn modelId="{DDDC2692-09C6-4A7E-82D8-8B5448BE62AC}" type="presParOf" srcId="{71B632B9-B504-4582-B2E1-4801BEE4702F}" destId="{0C6F3163-66C5-4E31-9700-366D7B470C9F}" srcOrd="1" destOrd="0" presId="urn:microsoft.com/office/officeart/2005/8/layout/bProcess4"/>
    <dgm:cxn modelId="{6EAEE57C-E21F-41E9-8BB9-CB026F7EDAC8}" type="presParOf" srcId="{DC95354D-7AB9-419E-9233-6743F45D36E5}" destId="{D5351440-9EC1-40E6-8DB1-F36E4B23AE19}" srcOrd="15" destOrd="0" presId="urn:microsoft.com/office/officeart/2005/8/layout/bProcess4"/>
    <dgm:cxn modelId="{1CF78B15-50AA-4BA8-9022-EB4863D6A296}" type="presParOf" srcId="{DC95354D-7AB9-419E-9233-6743F45D36E5}" destId="{2E01E588-D6D0-45CC-9B1C-9B886EE36E6E}" srcOrd="16" destOrd="0" presId="urn:microsoft.com/office/officeart/2005/8/layout/bProcess4"/>
    <dgm:cxn modelId="{CF1BBAF1-1791-4F7E-B6BC-9BB42FB1A07D}" type="presParOf" srcId="{2E01E588-D6D0-45CC-9B1C-9B886EE36E6E}" destId="{8A05FAF0-5A7F-40AE-8FA5-A175562CE123}" srcOrd="0" destOrd="0" presId="urn:microsoft.com/office/officeart/2005/8/layout/bProcess4"/>
    <dgm:cxn modelId="{14DDCA3F-FB2B-464F-BB1A-98626E57134A}" type="presParOf" srcId="{2E01E588-D6D0-45CC-9B1C-9B886EE36E6E}" destId="{D34AB8D7-6691-439D-A1D6-FBC3C5C1A35F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372DCD-FDD7-472B-BAE3-6EE49153FF2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DED5D4C-3A74-42DB-ACF4-813D794BF785}">
      <dgm:prSet/>
      <dgm:spPr/>
      <dgm:t>
        <a:bodyPr/>
        <a:lstStyle/>
        <a:p>
          <a:r>
            <a:rPr lang="en-IN" dirty="0"/>
            <a:t>Formulate a robust sensor fusion system for accurate localization and navigation.</a:t>
          </a:r>
          <a:endParaRPr lang="en-US" dirty="0"/>
        </a:p>
      </dgm:t>
    </dgm:pt>
    <dgm:pt modelId="{7C78D183-B082-4282-BF44-67C01E6C0E30}" type="parTrans" cxnId="{BA7CE4FC-E892-417C-A79C-464E812BFA58}">
      <dgm:prSet/>
      <dgm:spPr/>
      <dgm:t>
        <a:bodyPr/>
        <a:lstStyle/>
        <a:p>
          <a:endParaRPr lang="en-US"/>
        </a:p>
      </dgm:t>
    </dgm:pt>
    <dgm:pt modelId="{6AA8A01F-1D21-4808-91F0-9D8B59D1C8EC}" type="sibTrans" cxnId="{BA7CE4FC-E892-417C-A79C-464E812BFA5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A8B1EB6-F9DD-4022-BB1C-CDCB7D5BEE6C}">
      <dgm:prSet/>
      <dgm:spPr/>
      <dgm:t>
        <a:bodyPr/>
        <a:lstStyle/>
        <a:p>
          <a:r>
            <a:rPr lang="en-IN" dirty="0"/>
            <a:t>Enable real-time data processing and synchronization for dynamic navigation.</a:t>
          </a:r>
          <a:endParaRPr lang="en-US" dirty="0"/>
        </a:p>
      </dgm:t>
    </dgm:pt>
    <dgm:pt modelId="{0618D3B4-E18C-4373-B68D-058F8ED901F5}" type="parTrans" cxnId="{18352F40-0E19-4A1A-B97C-A39EDBFBD9AA}">
      <dgm:prSet/>
      <dgm:spPr/>
      <dgm:t>
        <a:bodyPr/>
        <a:lstStyle/>
        <a:p>
          <a:endParaRPr lang="en-US"/>
        </a:p>
      </dgm:t>
    </dgm:pt>
    <dgm:pt modelId="{4C581526-5952-4146-BD91-BEEC297EB33F}" type="sibTrans" cxnId="{18352F40-0E19-4A1A-B97C-A39EDBFBD9A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415EBDE-93E9-46B5-857B-432432C93344}">
      <dgm:prSet/>
      <dgm:spPr/>
      <dgm:t>
        <a:bodyPr/>
        <a:lstStyle/>
        <a:p>
          <a:r>
            <a:rPr lang="en-IN" dirty="0"/>
            <a:t> Implement obstacle detection and tracking algorithms for safe navigation.</a:t>
          </a:r>
          <a:endParaRPr lang="en-US" dirty="0"/>
        </a:p>
      </dgm:t>
    </dgm:pt>
    <dgm:pt modelId="{58C7005B-73D2-4176-B2F4-58D115533D31}" type="parTrans" cxnId="{34573A04-D5F1-4AF2-8AD9-9E001BB12C2B}">
      <dgm:prSet/>
      <dgm:spPr/>
      <dgm:t>
        <a:bodyPr/>
        <a:lstStyle/>
        <a:p>
          <a:endParaRPr lang="en-US"/>
        </a:p>
      </dgm:t>
    </dgm:pt>
    <dgm:pt modelId="{DEEEC982-CB7A-4846-ACE3-B651CCA81EE5}" type="sibTrans" cxnId="{34573A04-D5F1-4AF2-8AD9-9E001BB12C2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DC81BD5-6CB4-4651-A613-AD6B8F143807}">
      <dgm:prSet/>
      <dgm:spPr/>
      <dgm:t>
        <a:bodyPr/>
        <a:lstStyle/>
        <a:p>
          <a:r>
            <a:rPr lang="en-IN" dirty="0"/>
            <a:t> Design fault tolerance mechanisms to handle sensor failures.</a:t>
          </a:r>
          <a:endParaRPr lang="en-US" dirty="0"/>
        </a:p>
      </dgm:t>
    </dgm:pt>
    <dgm:pt modelId="{C2081696-2DBE-4F6E-8E8A-6764520FF315}" type="parTrans" cxnId="{0CD920E9-1C62-484A-96D7-04EB975E7573}">
      <dgm:prSet/>
      <dgm:spPr/>
      <dgm:t>
        <a:bodyPr/>
        <a:lstStyle/>
        <a:p>
          <a:endParaRPr lang="en-US"/>
        </a:p>
      </dgm:t>
    </dgm:pt>
    <dgm:pt modelId="{6FF1FED0-39D9-47FF-B8D9-3C209BAE1347}" type="sibTrans" cxnId="{0CD920E9-1C62-484A-96D7-04EB975E7573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52D11CD9-4368-48DA-A719-1F9C697236C2}">
      <dgm:prSet/>
      <dgm:spPr/>
      <dgm:t>
        <a:bodyPr/>
        <a:lstStyle/>
        <a:p>
          <a:r>
            <a:rPr lang="en-IN" dirty="0"/>
            <a:t> Verify and assess the system in real-world scenarios.</a:t>
          </a:r>
          <a:endParaRPr lang="en-US" dirty="0"/>
        </a:p>
      </dgm:t>
    </dgm:pt>
    <dgm:pt modelId="{39E2622B-F2C0-4E00-99D7-FE9ECEE96C41}" type="parTrans" cxnId="{8230A687-A87C-42B5-9367-67C66B70A843}">
      <dgm:prSet/>
      <dgm:spPr/>
      <dgm:t>
        <a:bodyPr/>
        <a:lstStyle/>
        <a:p>
          <a:endParaRPr lang="en-US"/>
        </a:p>
      </dgm:t>
    </dgm:pt>
    <dgm:pt modelId="{67862775-E4BE-4A3E-9EBE-65E4BED1FC06}" type="sibTrans" cxnId="{8230A687-A87C-42B5-9367-67C66B70A843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BB3EAE2F-856F-48A6-BD94-26B83B87FDEC}" type="pres">
      <dgm:prSet presAssocID="{5C372DCD-FDD7-472B-BAE3-6EE49153FF2C}" presName="Name0" presStyleCnt="0">
        <dgm:presLayoutVars>
          <dgm:animLvl val="lvl"/>
          <dgm:resizeHandles val="exact"/>
        </dgm:presLayoutVars>
      </dgm:prSet>
      <dgm:spPr/>
    </dgm:pt>
    <dgm:pt modelId="{18432082-62F9-4BBF-A11B-3B3D3E576D73}" type="pres">
      <dgm:prSet presAssocID="{6DED5D4C-3A74-42DB-ACF4-813D794BF785}" presName="compositeNode" presStyleCnt="0">
        <dgm:presLayoutVars>
          <dgm:bulletEnabled val="1"/>
        </dgm:presLayoutVars>
      </dgm:prSet>
      <dgm:spPr/>
    </dgm:pt>
    <dgm:pt modelId="{5EFF94FC-A6A1-40C2-BE57-F4686CA18921}" type="pres">
      <dgm:prSet presAssocID="{6DED5D4C-3A74-42DB-ACF4-813D794BF785}" presName="bgRect" presStyleLbl="bgAccFollowNode1" presStyleIdx="0" presStyleCnt="5"/>
      <dgm:spPr/>
    </dgm:pt>
    <dgm:pt modelId="{ABD38FEA-DC94-4C92-8043-147233F1C756}" type="pres">
      <dgm:prSet presAssocID="{6AA8A01F-1D21-4808-91F0-9D8B59D1C8EC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CBB51CA5-8759-4D83-AD30-921B7875F371}" type="pres">
      <dgm:prSet presAssocID="{6DED5D4C-3A74-42DB-ACF4-813D794BF785}" presName="bottomLine" presStyleLbl="alignNode1" presStyleIdx="1" presStyleCnt="10">
        <dgm:presLayoutVars/>
      </dgm:prSet>
      <dgm:spPr/>
    </dgm:pt>
    <dgm:pt modelId="{973EBA02-81FD-4F3C-8BF8-7EBB612EF7D1}" type="pres">
      <dgm:prSet presAssocID="{6DED5D4C-3A74-42DB-ACF4-813D794BF785}" presName="nodeText" presStyleLbl="bgAccFollowNode1" presStyleIdx="0" presStyleCnt="5">
        <dgm:presLayoutVars>
          <dgm:bulletEnabled val="1"/>
        </dgm:presLayoutVars>
      </dgm:prSet>
      <dgm:spPr/>
    </dgm:pt>
    <dgm:pt modelId="{13BB1E01-9608-4F91-AFCD-E4C0B529A446}" type="pres">
      <dgm:prSet presAssocID="{6AA8A01F-1D21-4808-91F0-9D8B59D1C8EC}" presName="sibTrans" presStyleCnt="0"/>
      <dgm:spPr/>
    </dgm:pt>
    <dgm:pt modelId="{D8EFA605-FD11-4028-BCC3-FFB6540E41E2}" type="pres">
      <dgm:prSet presAssocID="{3A8B1EB6-F9DD-4022-BB1C-CDCB7D5BEE6C}" presName="compositeNode" presStyleCnt="0">
        <dgm:presLayoutVars>
          <dgm:bulletEnabled val="1"/>
        </dgm:presLayoutVars>
      </dgm:prSet>
      <dgm:spPr/>
    </dgm:pt>
    <dgm:pt modelId="{03546B20-E099-4E7B-8A1E-09071D9AAB97}" type="pres">
      <dgm:prSet presAssocID="{3A8B1EB6-F9DD-4022-BB1C-CDCB7D5BEE6C}" presName="bgRect" presStyleLbl="bgAccFollowNode1" presStyleIdx="1" presStyleCnt="5"/>
      <dgm:spPr/>
    </dgm:pt>
    <dgm:pt modelId="{9C2B5F08-249E-4EE0-9DF0-3D99EAB83CEF}" type="pres">
      <dgm:prSet presAssocID="{4C581526-5952-4146-BD91-BEEC297EB33F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5BC8A662-61D5-4CB2-B93C-2CAB63ED98C7}" type="pres">
      <dgm:prSet presAssocID="{3A8B1EB6-F9DD-4022-BB1C-CDCB7D5BEE6C}" presName="bottomLine" presStyleLbl="alignNode1" presStyleIdx="3" presStyleCnt="10">
        <dgm:presLayoutVars/>
      </dgm:prSet>
      <dgm:spPr/>
    </dgm:pt>
    <dgm:pt modelId="{BD66E746-8761-4F5C-80A6-D8480FA9F8AC}" type="pres">
      <dgm:prSet presAssocID="{3A8B1EB6-F9DD-4022-BB1C-CDCB7D5BEE6C}" presName="nodeText" presStyleLbl="bgAccFollowNode1" presStyleIdx="1" presStyleCnt="5">
        <dgm:presLayoutVars>
          <dgm:bulletEnabled val="1"/>
        </dgm:presLayoutVars>
      </dgm:prSet>
      <dgm:spPr/>
    </dgm:pt>
    <dgm:pt modelId="{D33B9E41-31FF-46E2-9D66-1825BEBE6953}" type="pres">
      <dgm:prSet presAssocID="{4C581526-5952-4146-BD91-BEEC297EB33F}" presName="sibTrans" presStyleCnt="0"/>
      <dgm:spPr/>
    </dgm:pt>
    <dgm:pt modelId="{BD273F8A-098F-4540-994C-E67D05BB9889}" type="pres">
      <dgm:prSet presAssocID="{2415EBDE-93E9-46B5-857B-432432C93344}" presName="compositeNode" presStyleCnt="0">
        <dgm:presLayoutVars>
          <dgm:bulletEnabled val="1"/>
        </dgm:presLayoutVars>
      </dgm:prSet>
      <dgm:spPr/>
    </dgm:pt>
    <dgm:pt modelId="{81AEA3A2-283E-4E20-AA9D-567DA54F47C2}" type="pres">
      <dgm:prSet presAssocID="{2415EBDE-93E9-46B5-857B-432432C93344}" presName="bgRect" presStyleLbl="bgAccFollowNode1" presStyleIdx="2" presStyleCnt="5"/>
      <dgm:spPr/>
    </dgm:pt>
    <dgm:pt modelId="{E2DB7EA1-7EFA-46C3-83EE-4AC29B720A7C}" type="pres">
      <dgm:prSet presAssocID="{DEEEC982-CB7A-4846-ACE3-B651CCA81EE5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4FD42361-112B-4B28-8205-2782B4F0689C}" type="pres">
      <dgm:prSet presAssocID="{2415EBDE-93E9-46B5-857B-432432C93344}" presName="bottomLine" presStyleLbl="alignNode1" presStyleIdx="5" presStyleCnt="10">
        <dgm:presLayoutVars/>
      </dgm:prSet>
      <dgm:spPr/>
    </dgm:pt>
    <dgm:pt modelId="{29405F84-010D-465D-B3FE-A72E5BE116BB}" type="pres">
      <dgm:prSet presAssocID="{2415EBDE-93E9-46B5-857B-432432C93344}" presName="nodeText" presStyleLbl="bgAccFollowNode1" presStyleIdx="2" presStyleCnt="5">
        <dgm:presLayoutVars>
          <dgm:bulletEnabled val="1"/>
        </dgm:presLayoutVars>
      </dgm:prSet>
      <dgm:spPr/>
    </dgm:pt>
    <dgm:pt modelId="{CA00A135-BE5B-4CB4-99DE-F7D39FB425B4}" type="pres">
      <dgm:prSet presAssocID="{DEEEC982-CB7A-4846-ACE3-B651CCA81EE5}" presName="sibTrans" presStyleCnt="0"/>
      <dgm:spPr/>
    </dgm:pt>
    <dgm:pt modelId="{0C0A130C-00FA-4AC8-A53E-E1CA8883F6AA}" type="pres">
      <dgm:prSet presAssocID="{ADC81BD5-6CB4-4651-A613-AD6B8F143807}" presName="compositeNode" presStyleCnt="0">
        <dgm:presLayoutVars>
          <dgm:bulletEnabled val="1"/>
        </dgm:presLayoutVars>
      </dgm:prSet>
      <dgm:spPr/>
    </dgm:pt>
    <dgm:pt modelId="{F6553626-8731-4F4C-9399-9641B14B2BFB}" type="pres">
      <dgm:prSet presAssocID="{ADC81BD5-6CB4-4651-A613-AD6B8F143807}" presName="bgRect" presStyleLbl="bgAccFollowNode1" presStyleIdx="3" presStyleCnt="5"/>
      <dgm:spPr/>
    </dgm:pt>
    <dgm:pt modelId="{0F8AF3FD-9F2C-423F-98F4-EBAA0BF5ACC8}" type="pres">
      <dgm:prSet presAssocID="{6FF1FED0-39D9-47FF-B8D9-3C209BAE1347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0E7CCE8B-A38F-46CE-B855-CF95A0BF3B42}" type="pres">
      <dgm:prSet presAssocID="{ADC81BD5-6CB4-4651-A613-AD6B8F143807}" presName="bottomLine" presStyleLbl="alignNode1" presStyleIdx="7" presStyleCnt="10">
        <dgm:presLayoutVars/>
      </dgm:prSet>
      <dgm:spPr/>
    </dgm:pt>
    <dgm:pt modelId="{1DF1F61C-C480-4570-8C6D-A1BB1850DCBA}" type="pres">
      <dgm:prSet presAssocID="{ADC81BD5-6CB4-4651-A613-AD6B8F143807}" presName="nodeText" presStyleLbl="bgAccFollowNode1" presStyleIdx="3" presStyleCnt="5">
        <dgm:presLayoutVars>
          <dgm:bulletEnabled val="1"/>
        </dgm:presLayoutVars>
      </dgm:prSet>
      <dgm:spPr/>
    </dgm:pt>
    <dgm:pt modelId="{5B46FAE3-67E4-4A47-A2AF-FE0CF0B17C1C}" type="pres">
      <dgm:prSet presAssocID="{6FF1FED0-39D9-47FF-B8D9-3C209BAE1347}" presName="sibTrans" presStyleCnt="0"/>
      <dgm:spPr/>
    </dgm:pt>
    <dgm:pt modelId="{7FFB6446-DBDF-4A22-8D8A-92CB03A70E44}" type="pres">
      <dgm:prSet presAssocID="{52D11CD9-4368-48DA-A719-1F9C697236C2}" presName="compositeNode" presStyleCnt="0">
        <dgm:presLayoutVars>
          <dgm:bulletEnabled val="1"/>
        </dgm:presLayoutVars>
      </dgm:prSet>
      <dgm:spPr/>
    </dgm:pt>
    <dgm:pt modelId="{40DB7D79-9D90-4EB8-AC72-F6028BAB975E}" type="pres">
      <dgm:prSet presAssocID="{52D11CD9-4368-48DA-A719-1F9C697236C2}" presName="bgRect" presStyleLbl="bgAccFollowNode1" presStyleIdx="4" presStyleCnt="5"/>
      <dgm:spPr/>
    </dgm:pt>
    <dgm:pt modelId="{7C3214B3-C89C-4E3C-BA55-22D41751C46B}" type="pres">
      <dgm:prSet presAssocID="{67862775-E4BE-4A3E-9EBE-65E4BED1FC06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79AC63EA-FE55-47FF-8C87-C91009EDE7FE}" type="pres">
      <dgm:prSet presAssocID="{52D11CD9-4368-48DA-A719-1F9C697236C2}" presName="bottomLine" presStyleLbl="alignNode1" presStyleIdx="9" presStyleCnt="10">
        <dgm:presLayoutVars/>
      </dgm:prSet>
      <dgm:spPr/>
    </dgm:pt>
    <dgm:pt modelId="{064ACA0C-53F9-4D55-AFD8-E46D191EAA5B}" type="pres">
      <dgm:prSet presAssocID="{52D11CD9-4368-48DA-A719-1F9C697236C2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34573A04-D5F1-4AF2-8AD9-9E001BB12C2B}" srcId="{5C372DCD-FDD7-472B-BAE3-6EE49153FF2C}" destId="{2415EBDE-93E9-46B5-857B-432432C93344}" srcOrd="2" destOrd="0" parTransId="{58C7005B-73D2-4176-B2F4-58D115533D31}" sibTransId="{DEEEC982-CB7A-4846-ACE3-B651CCA81EE5}"/>
    <dgm:cxn modelId="{97373E2A-9F8D-4B57-AB5C-45F2C3C2010F}" type="presOf" srcId="{ADC81BD5-6CB4-4651-A613-AD6B8F143807}" destId="{1DF1F61C-C480-4570-8C6D-A1BB1850DCBA}" srcOrd="1" destOrd="0" presId="urn:microsoft.com/office/officeart/2016/7/layout/BasicLinearProcessNumbered"/>
    <dgm:cxn modelId="{18352F40-0E19-4A1A-B97C-A39EDBFBD9AA}" srcId="{5C372DCD-FDD7-472B-BAE3-6EE49153FF2C}" destId="{3A8B1EB6-F9DD-4022-BB1C-CDCB7D5BEE6C}" srcOrd="1" destOrd="0" parTransId="{0618D3B4-E18C-4373-B68D-058F8ED901F5}" sibTransId="{4C581526-5952-4146-BD91-BEEC297EB33F}"/>
    <dgm:cxn modelId="{B7B7A948-87C9-4D1F-81F5-A71D66F97FBC}" type="presOf" srcId="{2415EBDE-93E9-46B5-857B-432432C93344}" destId="{29405F84-010D-465D-B3FE-A72E5BE116BB}" srcOrd="1" destOrd="0" presId="urn:microsoft.com/office/officeart/2016/7/layout/BasicLinearProcessNumbered"/>
    <dgm:cxn modelId="{2C63D44D-64CE-4B6E-BBC6-B992B9D2E418}" type="presOf" srcId="{2415EBDE-93E9-46B5-857B-432432C93344}" destId="{81AEA3A2-283E-4E20-AA9D-567DA54F47C2}" srcOrd="0" destOrd="0" presId="urn:microsoft.com/office/officeart/2016/7/layout/BasicLinearProcessNumbered"/>
    <dgm:cxn modelId="{164FCF50-2E3B-43A6-8388-297E90599598}" type="presOf" srcId="{52D11CD9-4368-48DA-A719-1F9C697236C2}" destId="{064ACA0C-53F9-4D55-AFD8-E46D191EAA5B}" srcOrd="1" destOrd="0" presId="urn:microsoft.com/office/officeart/2016/7/layout/BasicLinearProcessNumbered"/>
    <dgm:cxn modelId="{B3F7B053-C5C6-40DF-82F0-C5FA6D9CC4C7}" type="presOf" srcId="{6AA8A01F-1D21-4808-91F0-9D8B59D1C8EC}" destId="{ABD38FEA-DC94-4C92-8043-147233F1C756}" srcOrd="0" destOrd="0" presId="urn:microsoft.com/office/officeart/2016/7/layout/BasicLinearProcessNumbered"/>
    <dgm:cxn modelId="{A22A9777-D41F-4D14-BA09-22A5B1B7FE0C}" type="presOf" srcId="{52D11CD9-4368-48DA-A719-1F9C697236C2}" destId="{40DB7D79-9D90-4EB8-AC72-F6028BAB975E}" srcOrd="0" destOrd="0" presId="urn:microsoft.com/office/officeart/2016/7/layout/BasicLinearProcessNumbered"/>
    <dgm:cxn modelId="{B145C577-D92B-4054-8FA5-7A3B93C80AA6}" type="presOf" srcId="{6FF1FED0-39D9-47FF-B8D9-3C209BAE1347}" destId="{0F8AF3FD-9F2C-423F-98F4-EBAA0BF5ACC8}" srcOrd="0" destOrd="0" presId="urn:microsoft.com/office/officeart/2016/7/layout/BasicLinearProcessNumbered"/>
    <dgm:cxn modelId="{8AE94B7C-15B2-47CF-9A60-558CD98C5C45}" type="presOf" srcId="{DEEEC982-CB7A-4846-ACE3-B651CCA81EE5}" destId="{E2DB7EA1-7EFA-46C3-83EE-4AC29B720A7C}" srcOrd="0" destOrd="0" presId="urn:microsoft.com/office/officeart/2016/7/layout/BasicLinearProcessNumbered"/>
    <dgm:cxn modelId="{FD335984-B255-4913-83F8-8E59267F58D2}" type="presOf" srcId="{6DED5D4C-3A74-42DB-ACF4-813D794BF785}" destId="{973EBA02-81FD-4F3C-8BF8-7EBB612EF7D1}" srcOrd="1" destOrd="0" presId="urn:microsoft.com/office/officeart/2016/7/layout/BasicLinearProcessNumbered"/>
    <dgm:cxn modelId="{8230A687-A87C-42B5-9367-67C66B70A843}" srcId="{5C372DCD-FDD7-472B-BAE3-6EE49153FF2C}" destId="{52D11CD9-4368-48DA-A719-1F9C697236C2}" srcOrd="4" destOrd="0" parTransId="{39E2622B-F2C0-4E00-99D7-FE9ECEE96C41}" sibTransId="{67862775-E4BE-4A3E-9EBE-65E4BED1FC06}"/>
    <dgm:cxn modelId="{2B4B2889-0798-4559-813C-BFB1771B356A}" type="presOf" srcId="{3A8B1EB6-F9DD-4022-BB1C-CDCB7D5BEE6C}" destId="{03546B20-E099-4E7B-8A1E-09071D9AAB97}" srcOrd="0" destOrd="0" presId="urn:microsoft.com/office/officeart/2016/7/layout/BasicLinearProcessNumbered"/>
    <dgm:cxn modelId="{2183C89D-EF75-4859-B585-A60D52FB564F}" type="presOf" srcId="{67862775-E4BE-4A3E-9EBE-65E4BED1FC06}" destId="{7C3214B3-C89C-4E3C-BA55-22D41751C46B}" srcOrd="0" destOrd="0" presId="urn:microsoft.com/office/officeart/2016/7/layout/BasicLinearProcessNumbered"/>
    <dgm:cxn modelId="{05367DA6-A54B-439D-AAF7-E91A19E02571}" type="presOf" srcId="{ADC81BD5-6CB4-4651-A613-AD6B8F143807}" destId="{F6553626-8731-4F4C-9399-9641B14B2BFB}" srcOrd="0" destOrd="0" presId="urn:microsoft.com/office/officeart/2016/7/layout/BasicLinearProcessNumbered"/>
    <dgm:cxn modelId="{34C42BB6-86D9-4374-A5AB-1A10EB6388AC}" type="presOf" srcId="{5C372DCD-FDD7-472B-BAE3-6EE49153FF2C}" destId="{BB3EAE2F-856F-48A6-BD94-26B83B87FDEC}" srcOrd="0" destOrd="0" presId="urn:microsoft.com/office/officeart/2016/7/layout/BasicLinearProcessNumbered"/>
    <dgm:cxn modelId="{707467C2-6203-4C08-8E55-AD1EFBCBC32E}" type="presOf" srcId="{6DED5D4C-3A74-42DB-ACF4-813D794BF785}" destId="{5EFF94FC-A6A1-40C2-BE57-F4686CA18921}" srcOrd="0" destOrd="0" presId="urn:microsoft.com/office/officeart/2016/7/layout/BasicLinearProcessNumbered"/>
    <dgm:cxn modelId="{C06110CE-EF7E-424E-9450-BDDE32472E10}" type="presOf" srcId="{3A8B1EB6-F9DD-4022-BB1C-CDCB7D5BEE6C}" destId="{BD66E746-8761-4F5C-80A6-D8480FA9F8AC}" srcOrd="1" destOrd="0" presId="urn:microsoft.com/office/officeart/2016/7/layout/BasicLinearProcessNumbered"/>
    <dgm:cxn modelId="{13E44BE5-42D0-46AE-9307-B3CD1E7D2152}" type="presOf" srcId="{4C581526-5952-4146-BD91-BEEC297EB33F}" destId="{9C2B5F08-249E-4EE0-9DF0-3D99EAB83CEF}" srcOrd="0" destOrd="0" presId="urn:microsoft.com/office/officeart/2016/7/layout/BasicLinearProcessNumbered"/>
    <dgm:cxn modelId="{0CD920E9-1C62-484A-96D7-04EB975E7573}" srcId="{5C372DCD-FDD7-472B-BAE3-6EE49153FF2C}" destId="{ADC81BD5-6CB4-4651-A613-AD6B8F143807}" srcOrd="3" destOrd="0" parTransId="{C2081696-2DBE-4F6E-8E8A-6764520FF315}" sibTransId="{6FF1FED0-39D9-47FF-B8D9-3C209BAE1347}"/>
    <dgm:cxn modelId="{BA7CE4FC-E892-417C-A79C-464E812BFA58}" srcId="{5C372DCD-FDD7-472B-BAE3-6EE49153FF2C}" destId="{6DED5D4C-3A74-42DB-ACF4-813D794BF785}" srcOrd="0" destOrd="0" parTransId="{7C78D183-B082-4282-BF44-67C01E6C0E30}" sibTransId="{6AA8A01F-1D21-4808-91F0-9D8B59D1C8EC}"/>
    <dgm:cxn modelId="{822ABA32-26CE-4374-8089-CC46AAB636E9}" type="presParOf" srcId="{BB3EAE2F-856F-48A6-BD94-26B83B87FDEC}" destId="{18432082-62F9-4BBF-A11B-3B3D3E576D73}" srcOrd="0" destOrd="0" presId="urn:microsoft.com/office/officeart/2016/7/layout/BasicLinearProcessNumbered"/>
    <dgm:cxn modelId="{460239E3-24E4-446B-A96F-BAAA6896BD6B}" type="presParOf" srcId="{18432082-62F9-4BBF-A11B-3B3D3E576D73}" destId="{5EFF94FC-A6A1-40C2-BE57-F4686CA18921}" srcOrd="0" destOrd="0" presId="urn:microsoft.com/office/officeart/2016/7/layout/BasicLinearProcessNumbered"/>
    <dgm:cxn modelId="{15745784-ED46-4B32-B99B-3389895611D3}" type="presParOf" srcId="{18432082-62F9-4BBF-A11B-3B3D3E576D73}" destId="{ABD38FEA-DC94-4C92-8043-147233F1C756}" srcOrd="1" destOrd="0" presId="urn:microsoft.com/office/officeart/2016/7/layout/BasicLinearProcessNumbered"/>
    <dgm:cxn modelId="{7EFEC89C-D335-4B73-A7B1-265FBC32B47C}" type="presParOf" srcId="{18432082-62F9-4BBF-A11B-3B3D3E576D73}" destId="{CBB51CA5-8759-4D83-AD30-921B7875F371}" srcOrd="2" destOrd="0" presId="urn:microsoft.com/office/officeart/2016/7/layout/BasicLinearProcessNumbered"/>
    <dgm:cxn modelId="{4FBC7A1C-1EB4-493B-B1E7-3B58B01DE626}" type="presParOf" srcId="{18432082-62F9-4BBF-A11B-3B3D3E576D73}" destId="{973EBA02-81FD-4F3C-8BF8-7EBB612EF7D1}" srcOrd="3" destOrd="0" presId="urn:microsoft.com/office/officeart/2016/7/layout/BasicLinearProcessNumbered"/>
    <dgm:cxn modelId="{4C4540E9-3582-42F2-A4AE-15468390E694}" type="presParOf" srcId="{BB3EAE2F-856F-48A6-BD94-26B83B87FDEC}" destId="{13BB1E01-9608-4F91-AFCD-E4C0B529A446}" srcOrd="1" destOrd="0" presId="urn:microsoft.com/office/officeart/2016/7/layout/BasicLinearProcessNumbered"/>
    <dgm:cxn modelId="{D6569606-77CE-474C-89F4-9A0C7C225E7D}" type="presParOf" srcId="{BB3EAE2F-856F-48A6-BD94-26B83B87FDEC}" destId="{D8EFA605-FD11-4028-BCC3-FFB6540E41E2}" srcOrd="2" destOrd="0" presId="urn:microsoft.com/office/officeart/2016/7/layout/BasicLinearProcessNumbered"/>
    <dgm:cxn modelId="{BABD3D98-9881-4E9A-BFA3-5097C4619512}" type="presParOf" srcId="{D8EFA605-FD11-4028-BCC3-FFB6540E41E2}" destId="{03546B20-E099-4E7B-8A1E-09071D9AAB97}" srcOrd="0" destOrd="0" presId="urn:microsoft.com/office/officeart/2016/7/layout/BasicLinearProcessNumbered"/>
    <dgm:cxn modelId="{876F5E08-3D15-4E9C-B43B-2D372A6681C9}" type="presParOf" srcId="{D8EFA605-FD11-4028-BCC3-FFB6540E41E2}" destId="{9C2B5F08-249E-4EE0-9DF0-3D99EAB83CEF}" srcOrd="1" destOrd="0" presId="urn:microsoft.com/office/officeart/2016/7/layout/BasicLinearProcessNumbered"/>
    <dgm:cxn modelId="{1443374E-D00A-419C-9B80-E2EA825B8CFD}" type="presParOf" srcId="{D8EFA605-FD11-4028-BCC3-FFB6540E41E2}" destId="{5BC8A662-61D5-4CB2-B93C-2CAB63ED98C7}" srcOrd="2" destOrd="0" presId="urn:microsoft.com/office/officeart/2016/7/layout/BasicLinearProcessNumbered"/>
    <dgm:cxn modelId="{B8A3D1DC-C1E7-4E03-84E9-84A0078F0C4D}" type="presParOf" srcId="{D8EFA605-FD11-4028-BCC3-FFB6540E41E2}" destId="{BD66E746-8761-4F5C-80A6-D8480FA9F8AC}" srcOrd="3" destOrd="0" presId="urn:microsoft.com/office/officeart/2016/7/layout/BasicLinearProcessNumbered"/>
    <dgm:cxn modelId="{2027F1E3-7532-4079-B927-6F8189B1574D}" type="presParOf" srcId="{BB3EAE2F-856F-48A6-BD94-26B83B87FDEC}" destId="{D33B9E41-31FF-46E2-9D66-1825BEBE6953}" srcOrd="3" destOrd="0" presId="urn:microsoft.com/office/officeart/2016/7/layout/BasicLinearProcessNumbered"/>
    <dgm:cxn modelId="{07482E26-81B2-4D03-9C4E-F57D9AFDB8D9}" type="presParOf" srcId="{BB3EAE2F-856F-48A6-BD94-26B83B87FDEC}" destId="{BD273F8A-098F-4540-994C-E67D05BB9889}" srcOrd="4" destOrd="0" presId="urn:microsoft.com/office/officeart/2016/7/layout/BasicLinearProcessNumbered"/>
    <dgm:cxn modelId="{5A70342B-F972-440E-A4F7-E8583070681F}" type="presParOf" srcId="{BD273F8A-098F-4540-994C-E67D05BB9889}" destId="{81AEA3A2-283E-4E20-AA9D-567DA54F47C2}" srcOrd="0" destOrd="0" presId="urn:microsoft.com/office/officeart/2016/7/layout/BasicLinearProcessNumbered"/>
    <dgm:cxn modelId="{EAE84725-58C0-4B2E-9ECA-29C3C8BA4E37}" type="presParOf" srcId="{BD273F8A-098F-4540-994C-E67D05BB9889}" destId="{E2DB7EA1-7EFA-46C3-83EE-4AC29B720A7C}" srcOrd="1" destOrd="0" presId="urn:microsoft.com/office/officeart/2016/7/layout/BasicLinearProcessNumbered"/>
    <dgm:cxn modelId="{A0EE172E-B9F8-4862-93D6-35C24DDE0BA6}" type="presParOf" srcId="{BD273F8A-098F-4540-994C-E67D05BB9889}" destId="{4FD42361-112B-4B28-8205-2782B4F0689C}" srcOrd="2" destOrd="0" presId="urn:microsoft.com/office/officeart/2016/7/layout/BasicLinearProcessNumbered"/>
    <dgm:cxn modelId="{8B971768-FE0A-41D0-8432-78258A276E1B}" type="presParOf" srcId="{BD273F8A-098F-4540-994C-E67D05BB9889}" destId="{29405F84-010D-465D-B3FE-A72E5BE116BB}" srcOrd="3" destOrd="0" presId="urn:microsoft.com/office/officeart/2016/7/layout/BasicLinearProcessNumbered"/>
    <dgm:cxn modelId="{1E7DD54C-8F4D-418D-9B88-8B78245FA833}" type="presParOf" srcId="{BB3EAE2F-856F-48A6-BD94-26B83B87FDEC}" destId="{CA00A135-BE5B-4CB4-99DE-F7D39FB425B4}" srcOrd="5" destOrd="0" presId="urn:microsoft.com/office/officeart/2016/7/layout/BasicLinearProcessNumbered"/>
    <dgm:cxn modelId="{BD439FBF-0069-4A9B-ABED-16F9C113C4EB}" type="presParOf" srcId="{BB3EAE2F-856F-48A6-BD94-26B83B87FDEC}" destId="{0C0A130C-00FA-4AC8-A53E-E1CA8883F6AA}" srcOrd="6" destOrd="0" presId="urn:microsoft.com/office/officeart/2016/7/layout/BasicLinearProcessNumbered"/>
    <dgm:cxn modelId="{6B3F48A3-CFEF-4B2D-A574-CFF9B140660B}" type="presParOf" srcId="{0C0A130C-00FA-4AC8-A53E-E1CA8883F6AA}" destId="{F6553626-8731-4F4C-9399-9641B14B2BFB}" srcOrd="0" destOrd="0" presId="urn:microsoft.com/office/officeart/2016/7/layout/BasicLinearProcessNumbered"/>
    <dgm:cxn modelId="{414DEE74-BBF8-46FD-9F45-30BE05572C77}" type="presParOf" srcId="{0C0A130C-00FA-4AC8-A53E-E1CA8883F6AA}" destId="{0F8AF3FD-9F2C-423F-98F4-EBAA0BF5ACC8}" srcOrd="1" destOrd="0" presId="urn:microsoft.com/office/officeart/2016/7/layout/BasicLinearProcessNumbered"/>
    <dgm:cxn modelId="{88F9771F-042E-4778-A555-E5CAA5345AAD}" type="presParOf" srcId="{0C0A130C-00FA-4AC8-A53E-E1CA8883F6AA}" destId="{0E7CCE8B-A38F-46CE-B855-CF95A0BF3B42}" srcOrd="2" destOrd="0" presId="urn:microsoft.com/office/officeart/2016/7/layout/BasicLinearProcessNumbered"/>
    <dgm:cxn modelId="{213B4FE4-5F8B-4D4D-B6E6-D60D07F3E0DE}" type="presParOf" srcId="{0C0A130C-00FA-4AC8-A53E-E1CA8883F6AA}" destId="{1DF1F61C-C480-4570-8C6D-A1BB1850DCBA}" srcOrd="3" destOrd="0" presId="urn:microsoft.com/office/officeart/2016/7/layout/BasicLinearProcessNumbered"/>
    <dgm:cxn modelId="{C47D82B2-64BE-41A8-8224-2463C507C00F}" type="presParOf" srcId="{BB3EAE2F-856F-48A6-BD94-26B83B87FDEC}" destId="{5B46FAE3-67E4-4A47-A2AF-FE0CF0B17C1C}" srcOrd="7" destOrd="0" presId="urn:microsoft.com/office/officeart/2016/7/layout/BasicLinearProcessNumbered"/>
    <dgm:cxn modelId="{A72CA650-745C-4E95-86E7-6B36E0D70660}" type="presParOf" srcId="{BB3EAE2F-856F-48A6-BD94-26B83B87FDEC}" destId="{7FFB6446-DBDF-4A22-8D8A-92CB03A70E44}" srcOrd="8" destOrd="0" presId="urn:microsoft.com/office/officeart/2016/7/layout/BasicLinearProcessNumbered"/>
    <dgm:cxn modelId="{E6946031-0FD6-428C-8633-A7461EFEBE83}" type="presParOf" srcId="{7FFB6446-DBDF-4A22-8D8A-92CB03A70E44}" destId="{40DB7D79-9D90-4EB8-AC72-F6028BAB975E}" srcOrd="0" destOrd="0" presId="urn:microsoft.com/office/officeart/2016/7/layout/BasicLinearProcessNumbered"/>
    <dgm:cxn modelId="{6593164B-D2C8-4861-8309-5308D831B1CC}" type="presParOf" srcId="{7FFB6446-DBDF-4A22-8D8A-92CB03A70E44}" destId="{7C3214B3-C89C-4E3C-BA55-22D41751C46B}" srcOrd="1" destOrd="0" presId="urn:microsoft.com/office/officeart/2016/7/layout/BasicLinearProcessNumbered"/>
    <dgm:cxn modelId="{38175913-FDD2-447C-8A97-44430E1BF784}" type="presParOf" srcId="{7FFB6446-DBDF-4A22-8D8A-92CB03A70E44}" destId="{79AC63EA-FE55-47FF-8C87-C91009EDE7FE}" srcOrd="2" destOrd="0" presId="urn:microsoft.com/office/officeart/2016/7/layout/BasicLinearProcessNumbered"/>
    <dgm:cxn modelId="{A055D00D-73F7-435E-81F9-BAC796BE3305}" type="presParOf" srcId="{7FFB6446-DBDF-4A22-8D8A-92CB03A70E44}" destId="{064ACA0C-53F9-4D55-AFD8-E46D191EAA5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71D687-46B7-485C-8CBB-7C96B214F1C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57F34DF1-5586-4C34-BD47-2D4C4D3E81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/>
            <a:t>Autonomous Vehicles</a:t>
          </a:r>
          <a:endParaRPr lang="en-US" dirty="0"/>
        </a:p>
      </dgm:t>
    </dgm:pt>
    <dgm:pt modelId="{E05EF6C4-3A70-48A4-8B71-E5479D7122C1}" type="parTrans" cxnId="{04B154A1-8A68-4C4C-9828-40976CFAC144}">
      <dgm:prSet/>
      <dgm:spPr/>
      <dgm:t>
        <a:bodyPr/>
        <a:lstStyle/>
        <a:p>
          <a:endParaRPr lang="en-US"/>
        </a:p>
      </dgm:t>
    </dgm:pt>
    <dgm:pt modelId="{EC5777D6-5977-43EB-81A5-4083E3F180E2}" type="sibTrans" cxnId="{04B154A1-8A68-4C4C-9828-40976CFAC144}">
      <dgm:prSet/>
      <dgm:spPr/>
      <dgm:t>
        <a:bodyPr/>
        <a:lstStyle/>
        <a:p>
          <a:endParaRPr lang="en-US"/>
        </a:p>
      </dgm:t>
    </dgm:pt>
    <dgm:pt modelId="{6D082C4A-BB39-4D5A-BE5F-D84C695B859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/>
            <a:t>Transportation</a:t>
          </a:r>
          <a:endParaRPr lang="en-US" dirty="0"/>
        </a:p>
      </dgm:t>
    </dgm:pt>
    <dgm:pt modelId="{92BF8A69-7452-478A-9912-4A5B6C59F5BC}" type="parTrans" cxnId="{FF8AD1A6-C09F-4AD4-A38E-011F042A0455}">
      <dgm:prSet/>
      <dgm:spPr/>
      <dgm:t>
        <a:bodyPr/>
        <a:lstStyle/>
        <a:p>
          <a:endParaRPr lang="en-US"/>
        </a:p>
      </dgm:t>
    </dgm:pt>
    <dgm:pt modelId="{DF3A22CE-9D2A-4E52-B9DB-413861A7E47A}" type="sibTrans" cxnId="{FF8AD1A6-C09F-4AD4-A38E-011F042A0455}">
      <dgm:prSet/>
      <dgm:spPr/>
      <dgm:t>
        <a:bodyPr/>
        <a:lstStyle/>
        <a:p>
          <a:endParaRPr lang="en-US"/>
        </a:p>
      </dgm:t>
    </dgm:pt>
    <dgm:pt modelId="{0AA5FB04-1628-4E94-8957-BA01A9CAAC9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/>
            <a:t>Agriculture</a:t>
          </a:r>
          <a:endParaRPr lang="en-US" dirty="0"/>
        </a:p>
      </dgm:t>
    </dgm:pt>
    <dgm:pt modelId="{70A632FF-A260-4F9C-A27C-0E67EB5383B2}" type="parTrans" cxnId="{E35FDCF5-0FF3-4CE6-A267-6130091173E5}">
      <dgm:prSet/>
      <dgm:spPr/>
      <dgm:t>
        <a:bodyPr/>
        <a:lstStyle/>
        <a:p>
          <a:endParaRPr lang="en-US"/>
        </a:p>
      </dgm:t>
    </dgm:pt>
    <dgm:pt modelId="{68F238B2-EA5B-4E20-BC53-3BB851047F36}" type="sibTrans" cxnId="{E35FDCF5-0FF3-4CE6-A267-6130091173E5}">
      <dgm:prSet/>
      <dgm:spPr/>
      <dgm:t>
        <a:bodyPr/>
        <a:lstStyle/>
        <a:p>
          <a:endParaRPr lang="en-US"/>
        </a:p>
      </dgm:t>
    </dgm:pt>
    <dgm:pt modelId="{C5F766D9-EA8E-4C3B-936A-69FE00819B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/>
            <a:t>Security and Surveillance</a:t>
          </a:r>
          <a:endParaRPr lang="en-US" dirty="0"/>
        </a:p>
      </dgm:t>
    </dgm:pt>
    <dgm:pt modelId="{A9B2FE2C-99A6-4191-B377-785DB55D11A3}" type="parTrans" cxnId="{264C6B2C-A889-4FAE-88C2-55DC68B6DC58}">
      <dgm:prSet/>
      <dgm:spPr/>
      <dgm:t>
        <a:bodyPr/>
        <a:lstStyle/>
        <a:p>
          <a:endParaRPr lang="en-US"/>
        </a:p>
      </dgm:t>
    </dgm:pt>
    <dgm:pt modelId="{4EE1C834-5834-4FB9-AF49-9BBC0962CE3C}" type="sibTrans" cxnId="{264C6B2C-A889-4FAE-88C2-55DC68B6DC58}">
      <dgm:prSet/>
      <dgm:spPr/>
      <dgm:t>
        <a:bodyPr/>
        <a:lstStyle/>
        <a:p>
          <a:endParaRPr lang="en-US"/>
        </a:p>
      </dgm:t>
    </dgm:pt>
    <dgm:pt modelId="{D7A04D76-2849-472A-B671-4D33239AE647}" type="pres">
      <dgm:prSet presAssocID="{A571D687-46B7-485C-8CBB-7C96B214F1C2}" presName="root" presStyleCnt="0">
        <dgm:presLayoutVars>
          <dgm:dir/>
          <dgm:resizeHandles val="exact"/>
        </dgm:presLayoutVars>
      </dgm:prSet>
      <dgm:spPr/>
    </dgm:pt>
    <dgm:pt modelId="{416D8225-2ED4-43AE-846A-54CAA36F68DB}" type="pres">
      <dgm:prSet presAssocID="{57F34DF1-5586-4C34-BD47-2D4C4D3E81B8}" presName="compNode" presStyleCnt="0"/>
      <dgm:spPr/>
    </dgm:pt>
    <dgm:pt modelId="{90999307-FE2D-4B08-8FA8-BC5182811F6D}" type="pres">
      <dgm:prSet presAssocID="{57F34DF1-5586-4C34-BD47-2D4C4D3E81B8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BF1BC37-CE22-45BA-86DD-C3C9FDD14917}" type="pres">
      <dgm:prSet presAssocID="{57F34DF1-5586-4C34-BD47-2D4C4D3E81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F637EA59-7EC7-4570-8182-F8558B06F4A6}" type="pres">
      <dgm:prSet presAssocID="{57F34DF1-5586-4C34-BD47-2D4C4D3E81B8}" presName="spaceRect" presStyleCnt="0"/>
      <dgm:spPr/>
    </dgm:pt>
    <dgm:pt modelId="{F6561281-2C61-4E1D-BDDB-8609F26600B9}" type="pres">
      <dgm:prSet presAssocID="{57F34DF1-5586-4C34-BD47-2D4C4D3E81B8}" presName="textRect" presStyleLbl="revTx" presStyleIdx="0" presStyleCnt="4">
        <dgm:presLayoutVars>
          <dgm:chMax val="1"/>
          <dgm:chPref val="1"/>
        </dgm:presLayoutVars>
      </dgm:prSet>
      <dgm:spPr/>
    </dgm:pt>
    <dgm:pt modelId="{77632A6A-B85A-4B0A-9EE5-DC7B58A7C5FC}" type="pres">
      <dgm:prSet presAssocID="{EC5777D6-5977-43EB-81A5-4083E3F180E2}" presName="sibTrans" presStyleCnt="0"/>
      <dgm:spPr/>
    </dgm:pt>
    <dgm:pt modelId="{53862373-2AF7-4F85-9A7F-4F7AB8D2FF02}" type="pres">
      <dgm:prSet presAssocID="{6D082C4A-BB39-4D5A-BE5F-D84C695B8594}" presName="compNode" presStyleCnt="0"/>
      <dgm:spPr/>
    </dgm:pt>
    <dgm:pt modelId="{AAF6E845-834F-4141-8AA4-3ABFAE57F8E3}" type="pres">
      <dgm:prSet presAssocID="{6D082C4A-BB39-4D5A-BE5F-D84C695B8594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BE85EF3-F2E6-482A-8873-592628865737}" type="pres">
      <dgm:prSet presAssocID="{6D082C4A-BB39-4D5A-BE5F-D84C695B859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D1437D9F-D64F-4990-924C-8622DD72A9D0}" type="pres">
      <dgm:prSet presAssocID="{6D082C4A-BB39-4D5A-BE5F-D84C695B8594}" presName="spaceRect" presStyleCnt="0"/>
      <dgm:spPr/>
    </dgm:pt>
    <dgm:pt modelId="{FFDD8FB6-4AEB-4B60-B4F8-026E52A34375}" type="pres">
      <dgm:prSet presAssocID="{6D082C4A-BB39-4D5A-BE5F-D84C695B8594}" presName="textRect" presStyleLbl="revTx" presStyleIdx="1" presStyleCnt="4">
        <dgm:presLayoutVars>
          <dgm:chMax val="1"/>
          <dgm:chPref val="1"/>
        </dgm:presLayoutVars>
      </dgm:prSet>
      <dgm:spPr/>
    </dgm:pt>
    <dgm:pt modelId="{AFB8DC6F-7AA9-46DE-81FE-C1815043BB20}" type="pres">
      <dgm:prSet presAssocID="{DF3A22CE-9D2A-4E52-B9DB-413861A7E47A}" presName="sibTrans" presStyleCnt="0"/>
      <dgm:spPr/>
    </dgm:pt>
    <dgm:pt modelId="{F16F7D92-276C-4C84-B630-1F025BB322B1}" type="pres">
      <dgm:prSet presAssocID="{0AA5FB04-1628-4E94-8957-BA01A9CAAC93}" presName="compNode" presStyleCnt="0"/>
      <dgm:spPr/>
    </dgm:pt>
    <dgm:pt modelId="{A485EF57-5AF6-49FB-9683-D5D547C13D63}" type="pres">
      <dgm:prSet presAssocID="{0AA5FB04-1628-4E94-8957-BA01A9CAAC9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10636B6-8736-4D47-917F-4610C7978745}" type="pres">
      <dgm:prSet presAssocID="{0AA5FB04-1628-4E94-8957-BA01A9CAAC9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A2CE3085-C93E-485A-B4ED-A46AED3DCFF4}" type="pres">
      <dgm:prSet presAssocID="{0AA5FB04-1628-4E94-8957-BA01A9CAAC93}" presName="spaceRect" presStyleCnt="0"/>
      <dgm:spPr/>
    </dgm:pt>
    <dgm:pt modelId="{53438983-E596-40D3-94E0-B42B8ED2CAB8}" type="pres">
      <dgm:prSet presAssocID="{0AA5FB04-1628-4E94-8957-BA01A9CAAC93}" presName="textRect" presStyleLbl="revTx" presStyleIdx="2" presStyleCnt="4">
        <dgm:presLayoutVars>
          <dgm:chMax val="1"/>
          <dgm:chPref val="1"/>
        </dgm:presLayoutVars>
      </dgm:prSet>
      <dgm:spPr/>
    </dgm:pt>
    <dgm:pt modelId="{FEE1D7DE-B2DF-4B96-BD79-13A5BCFC280C}" type="pres">
      <dgm:prSet presAssocID="{68F238B2-EA5B-4E20-BC53-3BB851047F36}" presName="sibTrans" presStyleCnt="0"/>
      <dgm:spPr/>
    </dgm:pt>
    <dgm:pt modelId="{25EE0647-896B-47BE-AD3A-14888CCFD9FC}" type="pres">
      <dgm:prSet presAssocID="{C5F766D9-EA8E-4C3B-936A-69FE00819B2C}" presName="compNode" presStyleCnt="0"/>
      <dgm:spPr/>
    </dgm:pt>
    <dgm:pt modelId="{0838A6C1-3E89-414C-8D1E-4C2A591DAF24}" type="pres">
      <dgm:prSet presAssocID="{C5F766D9-EA8E-4C3B-936A-69FE00819B2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D776B2E-851B-4848-9C06-F9BFCF9A381C}" type="pres">
      <dgm:prSet presAssocID="{C5F766D9-EA8E-4C3B-936A-69FE00819B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89D5B5C0-4F16-4EFC-A5B5-A4879B009085}" type="pres">
      <dgm:prSet presAssocID="{C5F766D9-EA8E-4C3B-936A-69FE00819B2C}" presName="spaceRect" presStyleCnt="0"/>
      <dgm:spPr/>
    </dgm:pt>
    <dgm:pt modelId="{D1D2E8E0-BD80-4A76-A247-E97E63C16AEB}" type="pres">
      <dgm:prSet presAssocID="{C5F766D9-EA8E-4C3B-936A-69FE00819B2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64C6B2C-A889-4FAE-88C2-55DC68B6DC58}" srcId="{A571D687-46B7-485C-8CBB-7C96B214F1C2}" destId="{C5F766D9-EA8E-4C3B-936A-69FE00819B2C}" srcOrd="3" destOrd="0" parTransId="{A9B2FE2C-99A6-4191-B377-785DB55D11A3}" sibTransId="{4EE1C834-5834-4FB9-AF49-9BBC0962CE3C}"/>
    <dgm:cxn modelId="{A441E430-F595-4CAB-94F4-F9F505885A37}" type="presOf" srcId="{C5F766D9-EA8E-4C3B-936A-69FE00819B2C}" destId="{D1D2E8E0-BD80-4A76-A247-E97E63C16AEB}" srcOrd="0" destOrd="0" presId="urn:microsoft.com/office/officeart/2018/5/layout/IconLeafLabelList"/>
    <dgm:cxn modelId="{06C30D57-A872-4673-B8AD-C968C74E77D4}" type="presOf" srcId="{57F34DF1-5586-4C34-BD47-2D4C4D3E81B8}" destId="{F6561281-2C61-4E1D-BDDB-8609F26600B9}" srcOrd="0" destOrd="0" presId="urn:microsoft.com/office/officeart/2018/5/layout/IconLeafLabelList"/>
    <dgm:cxn modelId="{3ACC9C87-DB94-42FA-BEBA-6ADFE3DFD934}" type="presOf" srcId="{A571D687-46B7-485C-8CBB-7C96B214F1C2}" destId="{D7A04D76-2849-472A-B671-4D33239AE647}" srcOrd="0" destOrd="0" presId="urn:microsoft.com/office/officeart/2018/5/layout/IconLeafLabelList"/>
    <dgm:cxn modelId="{EBF51697-E310-4CA9-8641-C6B9BA03806E}" type="presOf" srcId="{6D082C4A-BB39-4D5A-BE5F-D84C695B8594}" destId="{FFDD8FB6-4AEB-4B60-B4F8-026E52A34375}" srcOrd="0" destOrd="0" presId="urn:microsoft.com/office/officeart/2018/5/layout/IconLeafLabelList"/>
    <dgm:cxn modelId="{04B154A1-8A68-4C4C-9828-40976CFAC144}" srcId="{A571D687-46B7-485C-8CBB-7C96B214F1C2}" destId="{57F34DF1-5586-4C34-BD47-2D4C4D3E81B8}" srcOrd="0" destOrd="0" parTransId="{E05EF6C4-3A70-48A4-8B71-E5479D7122C1}" sibTransId="{EC5777D6-5977-43EB-81A5-4083E3F180E2}"/>
    <dgm:cxn modelId="{FF8AD1A6-C09F-4AD4-A38E-011F042A0455}" srcId="{A571D687-46B7-485C-8CBB-7C96B214F1C2}" destId="{6D082C4A-BB39-4D5A-BE5F-D84C695B8594}" srcOrd="1" destOrd="0" parTransId="{92BF8A69-7452-478A-9912-4A5B6C59F5BC}" sibTransId="{DF3A22CE-9D2A-4E52-B9DB-413861A7E47A}"/>
    <dgm:cxn modelId="{603582C5-F578-4DC7-B186-93D05001E802}" type="presOf" srcId="{0AA5FB04-1628-4E94-8957-BA01A9CAAC93}" destId="{53438983-E596-40D3-94E0-B42B8ED2CAB8}" srcOrd="0" destOrd="0" presId="urn:microsoft.com/office/officeart/2018/5/layout/IconLeafLabelList"/>
    <dgm:cxn modelId="{E35FDCF5-0FF3-4CE6-A267-6130091173E5}" srcId="{A571D687-46B7-485C-8CBB-7C96B214F1C2}" destId="{0AA5FB04-1628-4E94-8957-BA01A9CAAC93}" srcOrd="2" destOrd="0" parTransId="{70A632FF-A260-4F9C-A27C-0E67EB5383B2}" sibTransId="{68F238B2-EA5B-4E20-BC53-3BB851047F36}"/>
    <dgm:cxn modelId="{12B2BE5D-3B52-4B5D-A673-5FE5C3F51F24}" type="presParOf" srcId="{D7A04D76-2849-472A-B671-4D33239AE647}" destId="{416D8225-2ED4-43AE-846A-54CAA36F68DB}" srcOrd="0" destOrd="0" presId="urn:microsoft.com/office/officeart/2018/5/layout/IconLeafLabelList"/>
    <dgm:cxn modelId="{3EBCC815-ED85-4E86-83BE-CADFEFCC192E}" type="presParOf" srcId="{416D8225-2ED4-43AE-846A-54CAA36F68DB}" destId="{90999307-FE2D-4B08-8FA8-BC5182811F6D}" srcOrd="0" destOrd="0" presId="urn:microsoft.com/office/officeart/2018/5/layout/IconLeafLabelList"/>
    <dgm:cxn modelId="{FAFB90A4-3E34-4BAB-AF8A-4B094604ABE0}" type="presParOf" srcId="{416D8225-2ED4-43AE-846A-54CAA36F68DB}" destId="{1BF1BC37-CE22-45BA-86DD-C3C9FDD14917}" srcOrd="1" destOrd="0" presId="urn:microsoft.com/office/officeart/2018/5/layout/IconLeafLabelList"/>
    <dgm:cxn modelId="{2A78FF2F-E89B-40EA-9071-C7BD88147C91}" type="presParOf" srcId="{416D8225-2ED4-43AE-846A-54CAA36F68DB}" destId="{F637EA59-7EC7-4570-8182-F8558B06F4A6}" srcOrd="2" destOrd="0" presId="urn:microsoft.com/office/officeart/2018/5/layout/IconLeafLabelList"/>
    <dgm:cxn modelId="{33919529-F7D0-4550-B581-83249778BFD4}" type="presParOf" srcId="{416D8225-2ED4-43AE-846A-54CAA36F68DB}" destId="{F6561281-2C61-4E1D-BDDB-8609F26600B9}" srcOrd="3" destOrd="0" presId="urn:microsoft.com/office/officeart/2018/5/layout/IconLeafLabelList"/>
    <dgm:cxn modelId="{61B9F6FD-CCDA-489E-A774-56F80BC0931D}" type="presParOf" srcId="{D7A04D76-2849-472A-B671-4D33239AE647}" destId="{77632A6A-B85A-4B0A-9EE5-DC7B58A7C5FC}" srcOrd="1" destOrd="0" presId="urn:microsoft.com/office/officeart/2018/5/layout/IconLeafLabelList"/>
    <dgm:cxn modelId="{09BE9761-DD84-4782-A63F-E75E86C9A484}" type="presParOf" srcId="{D7A04D76-2849-472A-B671-4D33239AE647}" destId="{53862373-2AF7-4F85-9A7F-4F7AB8D2FF02}" srcOrd="2" destOrd="0" presId="urn:microsoft.com/office/officeart/2018/5/layout/IconLeafLabelList"/>
    <dgm:cxn modelId="{5A39785F-044F-4787-A4BC-B00479A2C8EE}" type="presParOf" srcId="{53862373-2AF7-4F85-9A7F-4F7AB8D2FF02}" destId="{AAF6E845-834F-4141-8AA4-3ABFAE57F8E3}" srcOrd="0" destOrd="0" presId="urn:microsoft.com/office/officeart/2018/5/layout/IconLeafLabelList"/>
    <dgm:cxn modelId="{03FC0409-32AA-4DEB-8E36-EA042A8D7D87}" type="presParOf" srcId="{53862373-2AF7-4F85-9A7F-4F7AB8D2FF02}" destId="{CBE85EF3-F2E6-482A-8873-592628865737}" srcOrd="1" destOrd="0" presId="urn:microsoft.com/office/officeart/2018/5/layout/IconLeafLabelList"/>
    <dgm:cxn modelId="{31EFAEDF-0C42-444E-87B4-3613D0E9E301}" type="presParOf" srcId="{53862373-2AF7-4F85-9A7F-4F7AB8D2FF02}" destId="{D1437D9F-D64F-4990-924C-8622DD72A9D0}" srcOrd="2" destOrd="0" presId="urn:microsoft.com/office/officeart/2018/5/layout/IconLeafLabelList"/>
    <dgm:cxn modelId="{03E53533-EB8E-4FBE-BCEB-7A36D6D99268}" type="presParOf" srcId="{53862373-2AF7-4F85-9A7F-4F7AB8D2FF02}" destId="{FFDD8FB6-4AEB-4B60-B4F8-026E52A34375}" srcOrd="3" destOrd="0" presId="urn:microsoft.com/office/officeart/2018/5/layout/IconLeafLabelList"/>
    <dgm:cxn modelId="{F65D6CA1-8B1D-4AF1-B8F2-890A166F7136}" type="presParOf" srcId="{D7A04D76-2849-472A-B671-4D33239AE647}" destId="{AFB8DC6F-7AA9-46DE-81FE-C1815043BB20}" srcOrd="3" destOrd="0" presId="urn:microsoft.com/office/officeart/2018/5/layout/IconLeafLabelList"/>
    <dgm:cxn modelId="{315386D5-C69A-4EB6-B5EA-14A790CC06D4}" type="presParOf" srcId="{D7A04D76-2849-472A-B671-4D33239AE647}" destId="{F16F7D92-276C-4C84-B630-1F025BB322B1}" srcOrd="4" destOrd="0" presId="urn:microsoft.com/office/officeart/2018/5/layout/IconLeafLabelList"/>
    <dgm:cxn modelId="{4A539F03-7419-4344-BF2F-8FB68D6DC61D}" type="presParOf" srcId="{F16F7D92-276C-4C84-B630-1F025BB322B1}" destId="{A485EF57-5AF6-49FB-9683-D5D547C13D63}" srcOrd="0" destOrd="0" presId="urn:microsoft.com/office/officeart/2018/5/layout/IconLeafLabelList"/>
    <dgm:cxn modelId="{EB82ACB5-2199-4038-BCFF-110928330C8E}" type="presParOf" srcId="{F16F7D92-276C-4C84-B630-1F025BB322B1}" destId="{D10636B6-8736-4D47-917F-4610C7978745}" srcOrd="1" destOrd="0" presId="urn:microsoft.com/office/officeart/2018/5/layout/IconLeafLabelList"/>
    <dgm:cxn modelId="{ABA5ECA0-C546-41B7-88C6-1995F7D66FE8}" type="presParOf" srcId="{F16F7D92-276C-4C84-B630-1F025BB322B1}" destId="{A2CE3085-C93E-485A-B4ED-A46AED3DCFF4}" srcOrd="2" destOrd="0" presId="urn:microsoft.com/office/officeart/2018/5/layout/IconLeafLabelList"/>
    <dgm:cxn modelId="{CC09C4EE-5E5C-4AD4-97F2-29B019B9F5C5}" type="presParOf" srcId="{F16F7D92-276C-4C84-B630-1F025BB322B1}" destId="{53438983-E596-40D3-94E0-B42B8ED2CAB8}" srcOrd="3" destOrd="0" presId="urn:microsoft.com/office/officeart/2018/5/layout/IconLeafLabelList"/>
    <dgm:cxn modelId="{8CBA7DB0-385E-42DB-81A3-1157EE598A53}" type="presParOf" srcId="{D7A04D76-2849-472A-B671-4D33239AE647}" destId="{FEE1D7DE-B2DF-4B96-BD79-13A5BCFC280C}" srcOrd="5" destOrd="0" presId="urn:microsoft.com/office/officeart/2018/5/layout/IconLeafLabelList"/>
    <dgm:cxn modelId="{60A2F20B-A054-4CAD-B30C-02AE6E25BA49}" type="presParOf" srcId="{D7A04D76-2849-472A-B671-4D33239AE647}" destId="{25EE0647-896B-47BE-AD3A-14888CCFD9FC}" srcOrd="6" destOrd="0" presId="urn:microsoft.com/office/officeart/2018/5/layout/IconLeafLabelList"/>
    <dgm:cxn modelId="{76320C34-729E-40D0-8670-CF41015B0DF7}" type="presParOf" srcId="{25EE0647-896B-47BE-AD3A-14888CCFD9FC}" destId="{0838A6C1-3E89-414C-8D1E-4C2A591DAF24}" srcOrd="0" destOrd="0" presId="urn:microsoft.com/office/officeart/2018/5/layout/IconLeafLabelList"/>
    <dgm:cxn modelId="{37CD4177-6CBF-4CDF-BF8F-77B7FC0E438A}" type="presParOf" srcId="{25EE0647-896B-47BE-AD3A-14888CCFD9FC}" destId="{4D776B2E-851B-4848-9C06-F9BFCF9A381C}" srcOrd="1" destOrd="0" presId="urn:microsoft.com/office/officeart/2018/5/layout/IconLeafLabelList"/>
    <dgm:cxn modelId="{E4C94B6A-03C2-40A6-94BC-31CC763C2ABD}" type="presParOf" srcId="{25EE0647-896B-47BE-AD3A-14888CCFD9FC}" destId="{89D5B5C0-4F16-4EFC-A5B5-A4879B009085}" srcOrd="2" destOrd="0" presId="urn:microsoft.com/office/officeart/2018/5/layout/IconLeafLabelList"/>
    <dgm:cxn modelId="{F29CCCAC-DF08-4A93-BB0C-5A198BD412DF}" type="presParOf" srcId="{25EE0647-896B-47BE-AD3A-14888CCFD9FC}" destId="{D1D2E8E0-BD80-4A76-A247-E97E63C16AE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7A934-3421-4CC7-9A51-D5F100EA77EF}">
      <dsp:nvSpPr>
        <dsp:cNvPr id="0" name=""/>
        <dsp:cNvSpPr/>
      </dsp:nvSpPr>
      <dsp:spPr>
        <a:xfrm>
          <a:off x="973190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FCC1AC-FF63-4A8F-A873-E3B5F8CB0CF0}">
      <dsp:nvSpPr>
        <dsp:cNvPr id="0" name=""/>
        <dsp:cNvSpPr/>
      </dsp:nvSpPr>
      <dsp:spPr>
        <a:xfrm>
          <a:off x="1242597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EE1FC-C82C-4457-8948-BB06E4880452}">
      <dsp:nvSpPr>
        <dsp:cNvPr id="0" name=""/>
        <dsp:cNvSpPr/>
      </dsp:nvSpPr>
      <dsp:spPr>
        <a:xfrm>
          <a:off x="569079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500" kern="1200" dirty="0"/>
            <a:t>Computer Vision</a:t>
          </a:r>
          <a:endParaRPr lang="en-US" sz="2500" kern="1200" dirty="0"/>
        </a:p>
      </dsp:txBody>
      <dsp:txXfrm>
        <a:off x="569079" y="2443382"/>
        <a:ext cx="2072362" cy="720000"/>
      </dsp:txXfrm>
    </dsp:sp>
    <dsp:sp modelId="{A776AC0C-0C97-4851-B195-E37CDBA3E404}">
      <dsp:nvSpPr>
        <dsp:cNvPr id="0" name=""/>
        <dsp:cNvSpPr/>
      </dsp:nvSpPr>
      <dsp:spPr>
        <a:xfrm>
          <a:off x="3408216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BDE94-239E-4C37-928B-01BCE01464A6}">
      <dsp:nvSpPr>
        <dsp:cNvPr id="0" name=""/>
        <dsp:cNvSpPr/>
      </dsp:nvSpPr>
      <dsp:spPr>
        <a:xfrm>
          <a:off x="3677623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8AE10-F0CC-43A3-BD12-49CF76BF6A08}">
      <dsp:nvSpPr>
        <dsp:cNvPr id="0" name=""/>
        <dsp:cNvSpPr/>
      </dsp:nvSpPr>
      <dsp:spPr>
        <a:xfrm>
          <a:off x="3004105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500" kern="1200" dirty="0"/>
            <a:t>Sensor Fusion</a:t>
          </a:r>
          <a:endParaRPr lang="en-US" sz="2500" kern="1200" dirty="0"/>
        </a:p>
      </dsp:txBody>
      <dsp:txXfrm>
        <a:off x="3004105" y="2443382"/>
        <a:ext cx="2072362" cy="720000"/>
      </dsp:txXfrm>
    </dsp:sp>
    <dsp:sp modelId="{250A412D-9120-4686-9678-774A7EFD78AA}">
      <dsp:nvSpPr>
        <dsp:cNvPr id="0" name=""/>
        <dsp:cNvSpPr/>
      </dsp:nvSpPr>
      <dsp:spPr>
        <a:xfrm>
          <a:off x="5843242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78B62-51C0-40D4-BF71-94A9DB894AA6}">
      <dsp:nvSpPr>
        <dsp:cNvPr id="0" name=""/>
        <dsp:cNvSpPr/>
      </dsp:nvSpPr>
      <dsp:spPr>
        <a:xfrm>
          <a:off x="6112649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0E19A-00DF-4241-B9D8-FAC400ED80CA}">
      <dsp:nvSpPr>
        <dsp:cNvPr id="0" name=""/>
        <dsp:cNvSpPr/>
      </dsp:nvSpPr>
      <dsp:spPr>
        <a:xfrm>
          <a:off x="5439131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500" kern="1200" dirty="0"/>
            <a:t>Robotics</a:t>
          </a:r>
          <a:endParaRPr lang="en-US" sz="2500" kern="1200" dirty="0"/>
        </a:p>
      </dsp:txBody>
      <dsp:txXfrm>
        <a:off x="5439131" y="2443382"/>
        <a:ext cx="2072362" cy="720000"/>
      </dsp:txXfrm>
    </dsp:sp>
    <dsp:sp modelId="{CFE09037-7560-4675-B053-7DBB42F1577D}">
      <dsp:nvSpPr>
        <dsp:cNvPr id="0" name=""/>
        <dsp:cNvSpPr/>
      </dsp:nvSpPr>
      <dsp:spPr>
        <a:xfrm>
          <a:off x="8278268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A2E2F2-D4A7-4919-95D4-B98627D8FA78}">
      <dsp:nvSpPr>
        <dsp:cNvPr id="0" name=""/>
        <dsp:cNvSpPr/>
      </dsp:nvSpPr>
      <dsp:spPr>
        <a:xfrm>
          <a:off x="8547675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BB5C8-DF40-4E11-B160-98CD5A175958}">
      <dsp:nvSpPr>
        <dsp:cNvPr id="0" name=""/>
        <dsp:cNvSpPr/>
      </dsp:nvSpPr>
      <dsp:spPr>
        <a:xfrm>
          <a:off x="7874157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500" kern="1200" dirty="0"/>
            <a:t>Machine Learning</a:t>
          </a:r>
          <a:endParaRPr lang="en-US" sz="2500" kern="1200" dirty="0"/>
        </a:p>
      </dsp:txBody>
      <dsp:txXfrm>
        <a:off x="7874157" y="2443382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9D383-721A-4DC8-B50D-B8506D23FE35}">
      <dsp:nvSpPr>
        <dsp:cNvPr id="0" name=""/>
        <dsp:cNvSpPr/>
      </dsp:nvSpPr>
      <dsp:spPr>
        <a:xfrm>
          <a:off x="0" y="653180"/>
          <a:ext cx="6666833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932132-6AFF-49DA-B970-1A4FAAC4ADFA}">
      <dsp:nvSpPr>
        <dsp:cNvPr id="0" name=""/>
        <dsp:cNvSpPr/>
      </dsp:nvSpPr>
      <dsp:spPr>
        <a:xfrm>
          <a:off x="333341" y="48020"/>
          <a:ext cx="4666783" cy="12103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/>
            <a:t>- Kalman Filters</a:t>
          </a:r>
          <a:endParaRPr lang="en-US" sz="4100" kern="1200"/>
        </a:p>
      </dsp:txBody>
      <dsp:txXfrm>
        <a:off x="392424" y="107103"/>
        <a:ext cx="4548617" cy="1092154"/>
      </dsp:txXfrm>
    </dsp:sp>
    <dsp:sp modelId="{9AFC4A0C-578F-4A23-AACA-E9129FF09CBB}">
      <dsp:nvSpPr>
        <dsp:cNvPr id="0" name=""/>
        <dsp:cNvSpPr/>
      </dsp:nvSpPr>
      <dsp:spPr>
        <a:xfrm>
          <a:off x="0" y="2512940"/>
          <a:ext cx="6666833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926CD-F189-40FB-B05F-959E23AC6856}">
      <dsp:nvSpPr>
        <dsp:cNvPr id="0" name=""/>
        <dsp:cNvSpPr/>
      </dsp:nvSpPr>
      <dsp:spPr>
        <a:xfrm>
          <a:off x="333341" y="1907780"/>
          <a:ext cx="4666783" cy="121032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/>
            <a:t>- Particle Filters</a:t>
          </a:r>
          <a:endParaRPr lang="en-US" sz="4100" kern="1200"/>
        </a:p>
      </dsp:txBody>
      <dsp:txXfrm>
        <a:off x="392424" y="1966863"/>
        <a:ext cx="4548617" cy="1092154"/>
      </dsp:txXfrm>
    </dsp:sp>
    <dsp:sp modelId="{1383115E-D81D-4538-AEA4-D4C17978D2FE}">
      <dsp:nvSpPr>
        <dsp:cNvPr id="0" name=""/>
        <dsp:cNvSpPr/>
      </dsp:nvSpPr>
      <dsp:spPr>
        <a:xfrm>
          <a:off x="0" y="4372700"/>
          <a:ext cx="6666833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C897E-DE93-44E1-9883-74EB0BBAB8CA}">
      <dsp:nvSpPr>
        <dsp:cNvPr id="0" name=""/>
        <dsp:cNvSpPr/>
      </dsp:nvSpPr>
      <dsp:spPr>
        <a:xfrm>
          <a:off x="333341" y="3767540"/>
          <a:ext cx="4666783" cy="121032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/>
            <a:t>- Deep Learning</a:t>
          </a:r>
          <a:endParaRPr lang="en-US" sz="4100" kern="1200"/>
        </a:p>
      </dsp:txBody>
      <dsp:txXfrm>
        <a:off x="392424" y="3826623"/>
        <a:ext cx="4548617" cy="1092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0A02A-C201-44A2-ADD5-DB403BCA1871}">
      <dsp:nvSpPr>
        <dsp:cNvPr id="0" name=""/>
        <dsp:cNvSpPr/>
      </dsp:nvSpPr>
      <dsp:spPr>
        <a:xfrm rot="5400000">
          <a:off x="1110935" y="987930"/>
          <a:ext cx="1546756" cy="18646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999C0-9A39-4834-850D-C26945C27923}">
      <dsp:nvSpPr>
        <dsp:cNvPr id="0" name=""/>
        <dsp:cNvSpPr/>
      </dsp:nvSpPr>
      <dsp:spPr>
        <a:xfrm>
          <a:off x="1466407" y="27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1. Sensor Data Collection</a:t>
          </a:r>
          <a:endParaRPr lang="en-US" sz="2200" kern="1200"/>
        </a:p>
      </dsp:txBody>
      <dsp:txXfrm>
        <a:off x="1502816" y="36688"/>
        <a:ext cx="1998981" cy="1170261"/>
      </dsp:txXfrm>
    </dsp:sp>
    <dsp:sp modelId="{CE788D4F-015E-433B-93E4-F286029CFF3F}">
      <dsp:nvSpPr>
        <dsp:cNvPr id="0" name=""/>
        <dsp:cNvSpPr/>
      </dsp:nvSpPr>
      <dsp:spPr>
        <a:xfrm rot="5400000">
          <a:off x="1110935" y="2541780"/>
          <a:ext cx="1546756" cy="18646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698AC-302C-451C-B69D-90585E072620}">
      <dsp:nvSpPr>
        <dsp:cNvPr id="0" name=""/>
        <dsp:cNvSpPr/>
      </dsp:nvSpPr>
      <dsp:spPr>
        <a:xfrm>
          <a:off x="1466407" y="155412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2. Data Synchronization</a:t>
          </a:r>
          <a:endParaRPr lang="en-US" sz="2200" kern="1200"/>
        </a:p>
      </dsp:txBody>
      <dsp:txXfrm>
        <a:off x="1502816" y="1590538"/>
        <a:ext cx="1998981" cy="1170261"/>
      </dsp:txXfrm>
    </dsp:sp>
    <dsp:sp modelId="{FCAE30C4-5291-436E-B02A-89A392AF5E50}">
      <dsp:nvSpPr>
        <dsp:cNvPr id="0" name=""/>
        <dsp:cNvSpPr/>
      </dsp:nvSpPr>
      <dsp:spPr>
        <a:xfrm>
          <a:off x="1887860" y="3318704"/>
          <a:ext cx="2748400" cy="18646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259F1-EF9E-4945-832F-48898D81E710}">
      <dsp:nvSpPr>
        <dsp:cNvPr id="0" name=""/>
        <dsp:cNvSpPr/>
      </dsp:nvSpPr>
      <dsp:spPr>
        <a:xfrm>
          <a:off x="1466407" y="3107978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3. Sensor Calibration</a:t>
          </a:r>
          <a:endParaRPr lang="en-US" sz="2200" kern="1200"/>
        </a:p>
      </dsp:txBody>
      <dsp:txXfrm>
        <a:off x="1502816" y="3144387"/>
        <a:ext cx="1998981" cy="1170261"/>
      </dsp:txXfrm>
    </dsp:sp>
    <dsp:sp modelId="{172C5F41-464B-4DE2-852C-091EE4B0CF34}">
      <dsp:nvSpPr>
        <dsp:cNvPr id="0" name=""/>
        <dsp:cNvSpPr/>
      </dsp:nvSpPr>
      <dsp:spPr>
        <a:xfrm rot="16200000">
          <a:off x="3866428" y="2541780"/>
          <a:ext cx="1546756" cy="18646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B0D50-E996-49D8-A373-18F7C33FC64B}">
      <dsp:nvSpPr>
        <dsp:cNvPr id="0" name=""/>
        <dsp:cNvSpPr/>
      </dsp:nvSpPr>
      <dsp:spPr>
        <a:xfrm>
          <a:off x="4221900" y="3107978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4. Sensor Data Fusion</a:t>
          </a:r>
          <a:endParaRPr lang="en-US" sz="2200" kern="1200"/>
        </a:p>
      </dsp:txBody>
      <dsp:txXfrm>
        <a:off x="4258309" y="3144387"/>
        <a:ext cx="1998981" cy="1170261"/>
      </dsp:txXfrm>
    </dsp:sp>
    <dsp:sp modelId="{1CCB3390-1E11-4865-A00B-8C5A03CB3FCD}">
      <dsp:nvSpPr>
        <dsp:cNvPr id="0" name=""/>
        <dsp:cNvSpPr/>
      </dsp:nvSpPr>
      <dsp:spPr>
        <a:xfrm rot="16200000">
          <a:off x="3866428" y="987930"/>
          <a:ext cx="1546756" cy="18646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45AEE-D0DD-4F12-9D24-EA476CC9E23F}">
      <dsp:nvSpPr>
        <dsp:cNvPr id="0" name=""/>
        <dsp:cNvSpPr/>
      </dsp:nvSpPr>
      <dsp:spPr>
        <a:xfrm>
          <a:off x="4221900" y="155412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5. Map Integration</a:t>
          </a:r>
          <a:endParaRPr lang="en-US" sz="2200" kern="1200"/>
        </a:p>
      </dsp:txBody>
      <dsp:txXfrm>
        <a:off x="4258309" y="1590538"/>
        <a:ext cx="1998981" cy="1170261"/>
      </dsp:txXfrm>
    </dsp:sp>
    <dsp:sp modelId="{D3CD0736-E660-4B10-830E-9748B482FEC2}">
      <dsp:nvSpPr>
        <dsp:cNvPr id="0" name=""/>
        <dsp:cNvSpPr/>
      </dsp:nvSpPr>
      <dsp:spPr>
        <a:xfrm>
          <a:off x="4643353" y="211006"/>
          <a:ext cx="2748400" cy="18646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86B58F-0EAF-4357-BDA7-40247B0E123C}">
      <dsp:nvSpPr>
        <dsp:cNvPr id="0" name=""/>
        <dsp:cNvSpPr/>
      </dsp:nvSpPr>
      <dsp:spPr>
        <a:xfrm>
          <a:off x="4221900" y="27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6. Real-Time Processing</a:t>
          </a:r>
          <a:endParaRPr lang="en-US" sz="2200" kern="1200"/>
        </a:p>
      </dsp:txBody>
      <dsp:txXfrm>
        <a:off x="4258309" y="36688"/>
        <a:ext cx="1998981" cy="1170261"/>
      </dsp:txXfrm>
    </dsp:sp>
    <dsp:sp modelId="{780CBD58-762C-45C2-B26D-7E13CEDC1FF9}">
      <dsp:nvSpPr>
        <dsp:cNvPr id="0" name=""/>
        <dsp:cNvSpPr/>
      </dsp:nvSpPr>
      <dsp:spPr>
        <a:xfrm rot="5400000">
          <a:off x="6621921" y="987930"/>
          <a:ext cx="1546756" cy="18646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8FD82-0019-4180-A3E7-07AFC240383E}">
      <dsp:nvSpPr>
        <dsp:cNvPr id="0" name=""/>
        <dsp:cNvSpPr/>
      </dsp:nvSpPr>
      <dsp:spPr>
        <a:xfrm>
          <a:off x="6977393" y="27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7. Obstacle Detection</a:t>
          </a:r>
          <a:endParaRPr lang="en-US" sz="2200" kern="1200"/>
        </a:p>
      </dsp:txBody>
      <dsp:txXfrm>
        <a:off x="7013802" y="36688"/>
        <a:ext cx="1998981" cy="1170261"/>
      </dsp:txXfrm>
    </dsp:sp>
    <dsp:sp modelId="{D5351440-9EC1-40E6-8DB1-F36E4B23AE19}">
      <dsp:nvSpPr>
        <dsp:cNvPr id="0" name=""/>
        <dsp:cNvSpPr/>
      </dsp:nvSpPr>
      <dsp:spPr>
        <a:xfrm rot="5400000">
          <a:off x="6621921" y="2541780"/>
          <a:ext cx="1546756" cy="18646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F3163-66C5-4E31-9700-366D7B470C9F}">
      <dsp:nvSpPr>
        <dsp:cNvPr id="0" name=""/>
        <dsp:cNvSpPr/>
      </dsp:nvSpPr>
      <dsp:spPr>
        <a:xfrm>
          <a:off x="6977393" y="155412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8. Fault Tolerance</a:t>
          </a:r>
          <a:endParaRPr lang="en-US" sz="2200" kern="1200"/>
        </a:p>
      </dsp:txBody>
      <dsp:txXfrm>
        <a:off x="7013802" y="1590538"/>
        <a:ext cx="1998981" cy="1170261"/>
      </dsp:txXfrm>
    </dsp:sp>
    <dsp:sp modelId="{D34AB8D7-6691-439D-A1D6-FBC3C5C1A35F}">
      <dsp:nvSpPr>
        <dsp:cNvPr id="0" name=""/>
        <dsp:cNvSpPr/>
      </dsp:nvSpPr>
      <dsp:spPr>
        <a:xfrm>
          <a:off x="6977393" y="3107978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9. Validation and Testing</a:t>
          </a:r>
          <a:endParaRPr lang="en-US" sz="2200" kern="1200"/>
        </a:p>
      </dsp:txBody>
      <dsp:txXfrm>
        <a:off x="7013802" y="3144387"/>
        <a:ext cx="1998981" cy="11702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F94FC-A6A1-40C2-BE57-F4686CA18921}">
      <dsp:nvSpPr>
        <dsp:cNvPr id="0" name=""/>
        <dsp:cNvSpPr/>
      </dsp:nvSpPr>
      <dsp:spPr>
        <a:xfrm>
          <a:off x="3735" y="429100"/>
          <a:ext cx="2022288" cy="283120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665" tIns="330200" rIns="157665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Formulate a robust sensor fusion system for accurate localization and navigation.</a:t>
          </a:r>
          <a:endParaRPr lang="en-US" sz="1400" kern="1200" dirty="0"/>
        </a:p>
      </dsp:txBody>
      <dsp:txXfrm>
        <a:off x="3735" y="1504958"/>
        <a:ext cx="2022288" cy="1698722"/>
      </dsp:txXfrm>
    </dsp:sp>
    <dsp:sp modelId="{ABD38FEA-DC94-4C92-8043-147233F1C756}">
      <dsp:nvSpPr>
        <dsp:cNvPr id="0" name=""/>
        <dsp:cNvSpPr/>
      </dsp:nvSpPr>
      <dsp:spPr>
        <a:xfrm>
          <a:off x="590198" y="712220"/>
          <a:ext cx="849361" cy="849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20" tIns="12700" rIns="66220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1</a:t>
          </a:r>
        </a:p>
      </dsp:txBody>
      <dsp:txXfrm>
        <a:off x="714584" y="836606"/>
        <a:ext cx="600589" cy="600589"/>
      </dsp:txXfrm>
    </dsp:sp>
    <dsp:sp modelId="{CBB51CA5-8759-4D83-AD30-921B7875F371}">
      <dsp:nvSpPr>
        <dsp:cNvPr id="0" name=""/>
        <dsp:cNvSpPr/>
      </dsp:nvSpPr>
      <dsp:spPr>
        <a:xfrm>
          <a:off x="3735" y="3260232"/>
          <a:ext cx="2022288" cy="72"/>
        </a:xfrm>
        <a:prstGeom prst="rect">
          <a:avLst/>
        </a:prstGeom>
        <a:solidFill>
          <a:schemeClr val="accent2">
            <a:hueOff val="-161707"/>
            <a:satOff val="-9325"/>
            <a:lumOff val="959"/>
            <a:alphaOff val="0"/>
          </a:schemeClr>
        </a:solidFill>
        <a:ln w="12700" cap="flat" cmpd="sng" algn="ctr">
          <a:solidFill>
            <a:schemeClr val="accent2">
              <a:hueOff val="-161707"/>
              <a:satOff val="-9325"/>
              <a:lumOff val="9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46B20-E099-4E7B-8A1E-09071D9AAB97}">
      <dsp:nvSpPr>
        <dsp:cNvPr id="0" name=""/>
        <dsp:cNvSpPr/>
      </dsp:nvSpPr>
      <dsp:spPr>
        <a:xfrm>
          <a:off x="2228252" y="429100"/>
          <a:ext cx="2022288" cy="2831204"/>
        </a:xfrm>
        <a:prstGeom prst="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665" tIns="330200" rIns="157665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Enable real-time data processing and synchronization for dynamic navigation.</a:t>
          </a:r>
          <a:endParaRPr lang="en-US" sz="1400" kern="1200" dirty="0"/>
        </a:p>
      </dsp:txBody>
      <dsp:txXfrm>
        <a:off x="2228252" y="1504958"/>
        <a:ext cx="2022288" cy="1698722"/>
      </dsp:txXfrm>
    </dsp:sp>
    <dsp:sp modelId="{9C2B5F08-249E-4EE0-9DF0-3D99EAB83CEF}">
      <dsp:nvSpPr>
        <dsp:cNvPr id="0" name=""/>
        <dsp:cNvSpPr/>
      </dsp:nvSpPr>
      <dsp:spPr>
        <a:xfrm>
          <a:off x="2814716" y="712220"/>
          <a:ext cx="849361" cy="849361"/>
        </a:xfrm>
        <a:prstGeom prst="ellipse">
          <a:avLst/>
        </a:prstGeom>
        <a:solidFill>
          <a:schemeClr val="accent2">
            <a:hueOff val="-323414"/>
            <a:satOff val="-18651"/>
            <a:lumOff val="1917"/>
            <a:alphaOff val="0"/>
          </a:schemeClr>
        </a:solidFill>
        <a:ln w="12700" cap="flat" cmpd="sng" algn="ctr">
          <a:solidFill>
            <a:schemeClr val="accent2">
              <a:hueOff val="-323414"/>
              <a:satOff val="-18651"/>
              <a:lumOff val="19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20" tIns="12700" rIns="66220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2</a:t>
          </a:r>
        </a:p>
      </dsp:txBody>
      <dsp:txXfrm>
        <a:off x="2939102" y="836606"/>
        <a:ext cx="600589" cy="600589"/>
      </dsp:txXfrm>
    </dsp:sp>
    <dsp:sp modelId="{5BC8A662-61D5-4CB2-B93C-2CAB63ED98C7}">
      <dsp:nvSpPr>
        <dsp:cNvPr id="0" name=""/>
        <dsp:cNvSpPr/>
      </dsp:nvSpPr>
      <dsp:spPr>
        <a:xfrm>
          <a:off x="2228252" y="3260232"/>
          <a:ext cx="2022288" cy="72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EA3A2-283E-4E20-AA9D-567DA54F47C2}">
      <dsp:nvSpPr>
        <dsp:cNvPr id="0" name=""/>
        <dsp:cNvSpPr/>
      </dsp:nvSpPr>
      <dsp:spPr>
        <a:xfrm>
          <a:off x="4452770" y="429100"/>
          <a:ext cx="2022288" cy="2831204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665" tIns="330200" rIns="157665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 Implement obstacle detection and tracking algorithms for safe navigation.</a:t>
          </a:r>
          <a:endParaRPr lang="en-US" sz="1400" kern="1200" dirty="0"/>
        </a:p>
      </dsp:txBody>
      <dsp:txXfrm>
        <a:off x="4452770" y="1504958"/>
        <a:ext cx="2022288" cy="1698722"/>
      </dsp:txXfrm>
    </dsp:sp>
    <dsp:sp modelId="{E2DB7EA1-7EFA-46C3-83EE-4AC29B720A7C}">
      <dsp:nvSpPr>
        <dsp:cNvPr id="0" name=""/>
        <dsp:cNvSpPr/>
      </dsp:nvSpPr>
      <dsp:spPr>
        <a:xfrm>
          <a:off x="5039233" y="712220"/>
          <a:ext cx="849361" cy="849361"/>
        </a:xfrm>
        <a:prstGeom prst="ellipse">
          <a:avLst/>
        </a:prstGeom>
        <a:solidFill>
          <a:schemeClr val="accent2">
            <a:hueOff val="-646828"/>
            <a:satOff val="-37301"/>
            <a:lumOff val="3835"/>
            <a:alphaOff val="0"/>
          </a:schemeClr>
        </a:solidFill>
        <a:ln w="12700" cap="flat" cmpd="sng" algn="ctr">
          <a:solidFill>
            <a:schemeClr val="accent2">
              <a:hueOff val="-646828"/>
              <a:satOff val="-37301"/>
              <a:lumOff val="38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20" tIns="12700" rIns="66220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3</a:t>
          </a:r>
        </a:p>
      </dsp:txBody>
      <dsp:txXfrm>
        <a:off x="5163619" y="836606"/>
        <a:ext cx="600589" cy="600589"/>
      </dsp:txXfrm>
    </dsp:sp>
    <dsp:sp modelId="{4FD42361-112B-4B28-8205-2782B4F0689C}">
      <dsp:nvSpPr>
        <dsp:cNvPr id="0" name=""/>
        <dsp:cNvSpPr/>
      </dsp:nvSpPr>
      <dsp:spPr>
        <a:xfrm>
          <a:off x="4452770" y="3260232"/>
          <a:ext cx="2022288" cy="72"/>
        </a:xfrm>
        <a:prstGeom prst="rect">
          <a:avLst/>
        </a:prstGeom>
        <a:solidFill>
          <a:schemeClr val="accent2">
            <a:hueOff val="-808535"/>
            <a:satOff val="-46627"/>
            <a:lumOff val="4793"/>
            <a:alphaOff val="0"/>
          </a:schemeClr>
        </a:solidFill>
        <a:ln w="12700" cap="flat" cmpd="sng" algn="ctr">
          <a:solidFill>
            <a:schemeClr val="accent2">
              <a:hueOff val="-808535"/>
              <a:satOff val="-46627"/>
              <a:lumOff val="47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53626-8731-4F4C-9399-9641B14B2BFB}">
      <dsp:nvSpPr>
        <dsp:cNvPr id="0" name=""/>
        <dsp:cNvSpPr/>
      </dsp:nvSpPr>
      <dsp:spPr>
        <a:xfrm>
          <a:off x="6677287" y="429100"/>
          <a:ext cx="2022288" cy="2831204"/>
        </a:xfrm>
        <a:prstGeom prst="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665" tIns="330200" rIns="157665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 Design fault tolerance mechanisms to handle sensor failures.</a:t>
          </a:r>
          <a:endParaRPr lang="en-US" sz="1400" kern="1200" dirty="0"/>
        </a:p>
      </dsp:txBody>
      <dsp:txXfrm>
        <a:off x="6677287" y="1504958"/>
        <a:ext cx="2022288" cy="1698722"/>
      </dsp:txXfrm>
    </dsp:sp>
    <dsp:sp modelId="{0F8AF3FD-9F2C-423F-98F4-EBAA0BF5ACC8}">
      <dsp:nvSpPr>
        <dsp:cNvPr id="0" name=""/>
        <dsp:cNvSpPr/>
      </dsp:nvSpPr>
      <dsp:spPr>
        <a:xfrm>
          <a:off x="7263751" y="712220"/>
          <a:ext cx="849361" cy="849361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20" tIns="12700" rIns="66220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4</a:t>
          </a:r>
        </a:p>
      </dsp:txBody>
      <dsp:txXfrm>
        <a:off x="7388137" y="836606"/>
        <a:ext cx="600589" cy="600589"/>
      </dsp:txXfrm>
    </dsp:sp>
    <dsp:sp modelId="{0E7CCE8B-A38F-46CE-B855-CF95A0BF3B42}">
      <dsp:nvSpPr>
        <dsp:cNvPr id="0" name=""/>
        <dsp:cNvSpPr/>
      </dsp:nvSpPr>
      <dsp:spPr>
        <a:xfrm>
          <a:off x="6677287" y="3260232"/>
          <a:ext cx="2022288" cy="72"/>
        </a:xfrm>
        <a:prstGeom prst="rect">
          <a:avLst/>
        </a:prstGeom>
        <a:solidFill>
          <a:schemeClr val="accent2">
            <a:hueOff val="-1131949"/>
            <a:satOff val="-65277"/>
            <a:lumOff val="6711"/>
            <a:alphaOff val="0"/>
          </a:schemeClr>
        </a:solidFill>
        <a:ln w="12700" cap="flat" cmpd="sng" algn="ctr">
          <a:solidFill>
            <a:schemeClr val="accent2">
              <a:hueOff val="-1131949"/>
              <a:satOff val="-65277"/>
              <a:lumOff val="67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B7D79-9D90-4EB8-AC72-F6028BAB975E}">
      <dsp:nvSpPr>
        <dsp:cNvPr id="0" name=""/>
        <dsp:cNvSpPr/>
      </dsp:nvSpPr>
      <dsp:spPr>
        <a:xfrm>
          <a:off x="8901805" y="429100"/>
          <a:ext cx="2022288" cy="2831204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665" tIns="330200" rIns="157665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 Verify and assess the system in real-world scenarios.</a:t>
          </a:r>
          <a:endParaRPr lang="en-US" sz="1400" kern="1200" dirty="0"/>
        </a:p>
      </dsp:txBody>
      <dsp:txXfrm>
        <a:off x="8901805" y="1504958"/>
        <a:ext cx="2022288" cy="1698722"/>
      </dsp:txXfrm>
    </dsp:sp>
    <dsp:sp modelId="{7C3214B3-C89C-4E3C-BA55-22D41751C46B}">
      <dsp:nvSpPr>
        <dsp:cNvPr id="0" name=""/>
        <dsp:cNvSpPr/>
      </dsp:nvSpPr>
      <dsp:spPr>
        <a:xfrm>
          <a:off x="9488268" y="712220"/>
          <a:ext cx="849361" cy="849361"/>
        </a:xfrm>
        <a:prstGeom prst="ellipse">
          <a:avLst/>
        </a:prstGeom>
        <a:solidFill>
          <a:schemeClr val="accent2">
            <a:hueOff val="-1293656"/>
            <a:satOff val="-74603"/>
            <a:lumOff val="7669"/>
            <a:alphaOff val="0"/>
          </a:schemeClr>
        </a:solidFill>
        <a:ln w="12700" cap="flat" cmpd="sng" algn="ctr">
          <a:solidFill>
            <a:schemeClr val="accent2">
              <a:hueOff val="-1293656"/>
              <a:satOff val="-74603"/>
              <a:lumOff val="76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20" tIns="12700" rIns="66220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5</a:t>
          </a:r>
        </a:p>
      </dsp:txBody>
      <dsp:txXfrm>
        <a:off x="9612654" y="836606"/>
        <a:ext cx="600589" cy="600589"/>
      </dsp:txXfrm>
    </dsp:sp>
    <dsp:sp modelId="{79AC63EA-FE55-47FF-8C87-C91009EDE7FE}">
      <dsp:nvSpPr>
        <dsp:cNvPr id="0" name=""/>
        <dsp:cNvSpPr/>
      </dsp:nvSpPr>
      <dsp:spPr>
        <a:xfrm>
          <a:off x="8901805" y="3260232"/>
          <a:ext cx="2022288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99307-FE2D-4B08-8FA8-BC5182811F6D}">
      <dsp:nvSpPr>
        <dsp:cNvPr id="0" name=""/>
        <dsp:cNvSpPr/>
      </dsp:nvSpPr>
      <dsp:spPr>
        <a:xfrm>
          <a:off x="562927" y="5365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F1BC37-CE22-45BA-86DD-C3C9FDD14917}">
      <dsp:nvSpPr>
        <dsp:cNvPr id="0" name=""/>
        <dsp:cNvSpPr/>
      </dsp:nvSpPr>
      <dsp:spPr>
        <a:xfrm>
          <a:off x="871091" y="8446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61281-2C61-4E1D-BDDB-8609F26600B9}">
      <dsp:nvSpPr>
        <dsp:cNvPr id="0" name=""/>
        <dsp:cNvSpPr/>
      </dsp:nvSpPr>
      <dsp:spPr>
        <a:xfrm>
          <a:off x="100682" y="24328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 dirty="0"/>
            <a:t>Autonomous Vehicles</a:t>
          </a:r>
          <a:endParaRPr lang="en-US" sz="2300" kern="1200" dirty="0"/>
        </a:p>
      </dsp:txBody>
      <dsp:txXfrm>
        <a:off x="100682" y="2432898"/>
        <a:ext cx="2370489" cy="720000"/>
      </dsp:txXfrm>
    </dsp:sp>
    <dsp:sp modelId="{AAF6E845-834F-4141-8AA4-3ABFAE57F8E3}">
      <dsp:nvSpPr>
        <dsp:cNvPr id="0" name=""/>
        <dsp:cNvSpPr/>
      </dsp:nvSpPr>
      <dsp:spPr>
        <a:xfrm>
          <a:off x="3348252" y="5365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85EF3-F2E6-482A-8873-592628865737}">
      <dsp:nvSpPr>
        <dsp:cNvPr id="0" name=""/>
        <dsp:cNvSpPr/>
      </dsp:nvSpPr>
      <dsp:spPr>
        <a:xfrm>
          <a:off x="3656416" y="8446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D8FB6-4AEB-4B60-B4F8-026E52A34375}">
      <dsp:nvSpPr>
        <dsp:cNvPr id="0" name=""/>
        <dsp:cNvSpPr/>
      </dsp:nvSpPr>
      <dsp:spPr>
        <a:xfrm>
          <a:off x="2886007" y="24328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 dirty="0"/>
            <a:t>Transportation</a:t>
          </a:r>
          <a:endParaRPr lang="en-US" sz="2300" kern="1200" dirty="0"/>
        </a:p>
      </dsp:txBody>
      <dsp:txXfrm>
        <a:off x="2886007" y="2432898"/>
        <a:ext cx="2370489" cy="720000"/>
      </dsp:txXfrm>
    </dsp:sp>
    <dsp:sp modelId="{A485EF57-5AF6-49FB-9683-D5D547C13D63}">
      <dsp:nvSpPr>
        <dsp:cNvPr id="0" name=""/>
        <dsp:cNvSpPr/>
      </dsp:nvSpPr>
      <dsp:spPr>
        <a:xfrm>
          <a:off x="6133577" y="5365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636B6-8736-4D47-917F-4610C7978745}">
      <dsp:nvSpPr>
        <dsp:cNvPr id="0" name=""/>
        <dsp:cNvSpPr/>
      </dsp:nvSpPr>
      <dsp:spPr>
        <a:xfrm>
          <a:off x="6441741" y="8446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38983-E596-40D3-94E0-B42B8ED2CAB8}">
      <dsp:nvSpPr>
        <dsp:cNvPr id="0" name=""/>
        <dsp:cNvSpPr/>
      </dsp:nvSpPr>
      <dsp:spPr>
        <a:xfrm>
          <a:off x="5671332" y="24328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 dirty="0"/>
            <a:t>Agriculture</a:t>
          </a:r>
          <a:endParaRPr lang="en-US" sz="2300" kern="1200" dirty="0"/>
        </a:p>
      </dsp:txBody>
      <dsp:txXfrm>
        <a:off x="5671332" y="2432898"/>
        <a:ext cx="2370489" cy="720000"/>
      </dsp:txXfrm>
    </dsp:sp>
    <dsp:sp modelId="{0838A6C1-3E89-414C-8D1E-4C2A591DAF24}">
      <dsp:nvSpPr>
        <dsp:cNvPr id="0" name=""/>
        <dsp:cNvSpPr/>
      </dsp:nvSpPr>
      <dsp:spPr>
        <a:xfrm>
          <a:off x="8918902" y="5365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76B2E-851B-4848-9C06-F9BFCF9A381C}">
      <dsp:nvSpPr>
        <dsp:cNvPr id="0" name=""/>
        <dsp:cNvSpPr/>
      </dsp:nvSpPr>
      <dsp:spPr>
        <a:xfrm>
          <a:off x="9227066" y="8446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2E8E0-BD80-4A76-A247-E97E63C16AEB}">
      <dsp:nvSpPr>
        <dsp:cNvPr id="0" name=""/>
        <dsp:cNvSpPr/>
      </dsp:nvSpPr>
      <dsp:spPr>
        <a:xfrm>
          <a:off x="8456657" y="24328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 dirty="0"/>
            <a:t>Security and Surveillance</a:t>
          </a:r>
          <a:endParaRPr lang="en-US" sz="2300" kern="1200" dirty="0"/>
        </a:p>
      </dsp:txBody>
      <dsp:txXfrm>
        <a:off x="8456657" y="2432898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105C-9D54-765C-B136-9C72D937E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91D88-C95E-FFD1-F60B-7E727619D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12361-40FF-87D4-080D-4366AC642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0CD3-FDFF-4ED4-94E3-890D378ACCB5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CCED2-16BA-F8C6-43A2-83F11FD4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21863-A4BB-9AF8-4654-4B230B7B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EAD-CC64-47C7-BEDA-9C519B5E3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68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F17C-FDE3-DD59-751D-BD3FA0D2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C0587-EA6E-6A00-E75C-0701CBD5B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256D0-4E9F-7007-FE6A-551EED5D6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0CD3-FDFF-4ED4-94E3-890D378ACCB5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043C1-36FB-503E-D093-976532044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2C9A4-8194-D4D3-471C-E252B40A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EAD-CC64-47C7-BEDA-9C519B5E3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81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11C35C-B1BB-80CD-7BAA-B4A8FE853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5AF30-3088-1699-3E36-2C0F9EF30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7AAF6-CDB1-9022-CEE6-C70E0996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0CD3-FDFF-4ED4-94E3-890D378ACCB5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AC26A-644F-108B-56D0-B04E594F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CEC8D-1320-DB41-93D2-417EE85F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EAD-CC64-47C7-BEDA-9C519B5E3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856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C113-DB34-02DF-50EC-57EB1EFA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B5FCE-2860-2F77-FC58-B071F35CE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B9A74-2D47-4AC5-6D90-ADCB13A3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0CD3-FDFF-4ED4-94E3-890D378ACCB5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78FB4-73A1-E62A-68C3-48066BF5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6D18B-D748-5780-88A8-7625A3BB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EAD-CC64-47C7-BEDA-9C519B5E3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5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07A6E-3EED-41C7-0F3E-D19F33A9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D89AC-2134-2622-0DB1-9D75953A6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0446A-DFFF-4B2E-946B-7D7B36E1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0CD3-FDFF-4ED4-94E3-890D378ACCB5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C09A0-AC4B-7DF1-477F-E5078E07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E4ABD-1723-8B76-3041-C23885C2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EAD-CC64-47C7-BEDA-9C519B5E3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3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FAA0-DA0A-00ED-3418-BCCFD40B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06BB5-BC76-206D-3EA7-659FBBD70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277F4-44F8-258B-C13C-5D0C196D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0CD3-FDFF-4ED4-94E3-890D378ACCB5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E8A82-455D-6650-4BE0-40E3E482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76DB7-5F9D-6EE9-8F29-89EB48D0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EAD-CC64-47C7-BEDA-9C519B5E3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32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C063-77BC-16CA-1352-C7A142B5F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4EA81-8F62-6C14-0969-738E1AF21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60C1A-C20C-4F5D-6063-157F10E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14A73-8E39-1007-F9F8-4E4CE6BD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0CD3-FDFF-4ED4-94E3-890D378ACCB5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08BF4-7909-06EE-57C9-613A5714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088A4-CECD-4BAE-7FF1-E8E530AF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EAD-CC64-47C7-BEDA-9C519B5E3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88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2A30-5843-1353-CA5A-B33DCBC8E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854BA-7A7C-3B22-484E-81B5019D3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584B2-21D2-023D-F71E-9CA765625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55A88-D630-CF5A-439C-B37A91486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AD513-41C8-AA2D-CD00-B734182E4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DC72EE-8E39-E042-F2BE-1B006CC2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0CD3-FDFF-4ED4-94E3-890D378ACCB5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FC9322-BCB1-1A64-2B2B-B7176D7F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3276F1-96FA-8305-DF0A-C84C3F20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EAD-CC64-47C7-BEDA-9C519B5E3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60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40862-F2C6-D83E-0AC6-B4BEBCB8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8F877-ADE9-FAC1-521D-0B7F1FD8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0CD3-FDFF-4ED4-94E3-890D378ACCB5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18289-526E-BE9B-924E-8B0C2093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C4963-AC05-A502-4083-03857E55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EAD-CC64-47C7-BEDA-9C519B5E3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34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99A5E8-2B54-AE4F-CA45-FD2EF007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0CD3-FDFF-4ED4-94E3-890D378ACCB5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82FFB-FE93-AC67-08FB-D24B40FD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D40A1-199F-185B-2C6F-7E5C7D8D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EAD-CC64-47C7-BEDA-9C519B5E3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1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D7972-2852-DC58-1961-AC12B1B8A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0F0AA-7DA7-1456-DC30-EC9D36AFD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68732-36E3-CBF1-6CCD-A9E008996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7B489-C1FD-758D-D451-BA32C70C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0CD3-FDFF-4ED4-94E3-890D378ACCB5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D83DB-8926-C254-5D18-6C73686F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54DC1-3001-F20A-3C4C-4BD71D85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EAD-CC64-47C7-BEDA-9C519B5E3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82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D235-A141-298B-CA64-9264D774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A0480-77DC-56F5-F59C-EA1AE5474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E0495-5310-7D20-7FBC-6809C5855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1720-0B06-2B34-424D-4D33158A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0CD3-FDFF-4ED4-94E3-890D378ACCB5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C5F7A-08B3-6620-671A-374B9F7B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AC6A8-C090-854E-5ACC-E7FC7C35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EAD-CC64-47C7-BEDA-9C519B5E3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50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06F4F-BD90-5A7E-F400-77AF8B22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BC37C-969D-CA9F-D842-52FA54AB1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8042A-16B8-DDED-5859-A51C9A1EB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40CD3-FDFF-4ED4-94E3-890D378ACCB5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37DE-FB27-DAD4-EA3D-ECA264C82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B1E36-F15A-BD2B-69C6-9AA02D00C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4EEAD-CC64-47C7-BEDA-9C519B5E3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78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EC226-F692-C5E3-D7DB-F1D2B8E76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FFFFFF"/>
                </a:solidFill>
              </a:rPr>
              <a:t>Sensor Fusion for Autonomous Vehicle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F5DB8-B98F-7D67-1C0F-BEEA3D028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IN">
                <a:solidFill>
                  <a:srgbClr val="FFFFFF"/>
                </a:solidFill>
              </a:rPr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952281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4F8D5-B1FC-698A-29BA-C814CEA6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Fields Used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D2A64DB7-7F27-0001-C5D4-ECA0E9E4C3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2643477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4902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3BC99-299D-AB9A-C9D7-9CE870B0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Algorithms Used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D0590C0-18E2-493C-AB94-F8086C9E77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651689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9635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47A7-458D-3DFB-139D-8000802E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Requirements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4EB358C-398F-CF91-3AC9-A24647345A06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8159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6EE4E-0DA5-5518-5575-365827ED1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 of the Project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95DC769-EF8F-126E-71C0-E02B388ECE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99424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0941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CD775-879C-EDA3-0D40-8EBF2CD35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Applications of the Project</a:t>
            </a:r>
          </a:p>
        </p:txBody>
      </p:sp>
      <p:graphicFrame>
        <p:nvGraphicFramePr>
          <p:cNvPr id="25" name="Text Placeholder 2">
            <a:extLst>
              <a:ext uri="{FF2B5EF4-FFF2-40B4-BE49-F238E27FC236}">
                <a16:creationId xmlns:a16="http://schemas.microsoft.com/office/drawing/2014/main" id="{E7D759BD-2676-1D58-3DBC-E80F5FB6B5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0914299"/>
              </p:ext>
            </p:extLst>
          </p:nvPr>
        </p:nvGraphicFramePr>
        <p:xfrm>
          <a:off x="644056" y="265530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6648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6D7F65-E9B6-4775-8355-D095CC73C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FD796-775C-CF90-C8F7-0C1060C1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502021"/>
            <a:ext cx="6173262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Benefits of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8D8AA-E1CD-DC82-CE54-228C4B5BC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6397" y="2408518"/>
            <a:ext cx="6173262" cy="35350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1. Enhanced Safety</a:t>
            </a:r>
          </a:p>
          <a:p>
            <a:pPr marL="0" indent="0">
              <a:buNone/>
            </a:pPr>
            <a:r>
              <a:rPr lang="en-US" sz="2000" dirty="0"/>
              <a:t>2. Efficiency</a:t>
            </a:r>
          </a:p>
          <a:p>
            <a:pPr marL="0" indent="0">
              <a:buNone/>
            </a:pPr>
            <a:r>
              <a:rPr lang="en-US" sz="2000" dirty="0"/>
              <a:t>3. Reliability</a:t>
            </a:r>
          </a:p>
          <a:p>
            <a:pPr marL="0" indent="0">
              <a:buNone/>
            </a:pPr>
            <a:r>
              <a:rPr lang="en-US" sz="2000" dirty="0"/>
              <a:t>4. Innovation</a:t>
            </a:r>
          </a:p>
          <a:p>
            <a:pPr marL="0" indent="0">
              <a:buNone/>
            </a:pPr>
            <a:r>
              <a:rPr lang="en-US" sz="2000" dirty="0"/>
              <a:t>5. Real-World Application</a:t>
            </a:r>
          </a:p>
          <a:p>
            <a:pPr marL="0" indent="0">
              <a:buNone/>
            </a:pPr>
            <a:r>
              <a:rPr lang="en-US" sz="2000" dirty="0"/>
              <a:t>6. Research Contribution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99D60A4D-6C3B-DB34-FF20-8B22A988FC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99" r="834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7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17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160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Sensor Fusion for Autonomous Vehicle</vt:lpstr>
      <vt:lpstr>Fields Used</vt:lpstr>
      <vt:lpstr>Algorithms Used</vt:lpstr>
      <vt:lpstr>Requirements</vt:lpstr>
      <vt:lpstr>Objective of the Project</vt:lpstr>
      <vt:lpstr>Applications of the Project</vt:lpstr>
      <vt:lpstr>Benefits of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Fusion for Autonomous Vehicle Localization and Navigation</dc:title>
  <dc:creator>Sri Sai Divyakola</dc:creator>
  <cp:lastModifiedBy>Sri Sai Divyakola</cp:lastModifiedBy>
  <cp:revision>1</cp:revision>
  <dcterms:created xsi:type="dcterms:W3CDTF">2023-09-02T08:22:57Z</dcterms:created>
  <dcterms:modified xsi:type="dcterms:W3CDTF">2023-09-05T06:00:06Z</dcterms:modified>
</cp:coreProperties>
</file>