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ai Divyakola" userId="d0ce571cec302033" providerId="LiveId" clId="{E6DE6CE2-F4EC-4F11-B160-334E29FA4201}"/>
    <pc:docChg chg="undo custSel addSld delSld modSld">
      <pc:chgData name="Sri Sai Divyakola" userId="d0ce571cec302033" providerId="LiveId" clId="{E6DE6CE2-F4EC-4F11-B160-334E29FA4201}" dt="2023-11-07T07:36:13.334" v="87" actId="20577"/>
      <pc:docMkLst>
        <pc:docMk/>
      </pc:docMkLst>
      <pc:sldChg chg="addSp delSp modSp mod">
        <pc:chgData name="Sri Sai Divyakola" userId="d0ce571cec302033" providerId="LiveId" clId="{E6DE6CE2-F4EC-4F11-B160-334E29FA4201}" dt="2023-11-07T06:25:11.068" v="11" actId="21"/>
        <pc:sldMkLst>
          <pc:docMk/>
          <pc:sldMk cId="1849867612" sldId="262"/>
        </pc:sldMkLst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4" creationId="{2660AD50-86EB-BF70-AF1D-E4EA5F0806BF}"/>
          </ac:spMkLst>
        </pc:spChg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11" creationId="{54D24922-F4C5-C8B5-980D-2C8AF9EFD44B}"/>
          </ac:spMkLst>
        </pc:spChg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12" creationId="{E49030E0-564A-75C0-672F-C39E7350F19A}"/>
          </ac:spMkLst>
        </pc:spChg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13" creationId="{7DAD896F-A9E3-E412-4ABF-D6E06C298D82}"/>
          </ac:spMkLst>
        </pc:spChg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14" creationId="{DF747691-161F-8863-C4D6-35FBC2BA3CF1}"/>
          </ac:spMkLst>
        </pc:spChg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15" creationId="{4E5E806A-219A-AF2B-86EC-8970CDF32EAC}"/>
          </ac:spMkLst>
        </pc:spChg>
        <pc:spChg chg="add del">
          <ac:chgData name="Sri Sai Divyakola" userId="d0ce571cec302033" providerId="LiveId" clId="{E6DE6CE2-F4EC-4F11-B160-334E29FA4201}" dt="2023-11-07T06:25:11.068" v="11" actId="21"/>
          <ac:spMkLst>
            <pc:docMk/>
            <pc:sldMk cId="1849867612" sldId="262"/>
            <ac:spMk id="16" creationId="{53F69EC5-3129-65FF-4B0E-E07F2308291A}"/>
          </ac:spMkLst>
        </pc:spChg>
        <pc:cxnChg chg="add del mod">
          <ac:chgData name="Sri Sai Divyakola" userId="d0ce571cec302033" providerId="LiveId" clId="{E6DE6CE2-F4EC-4F11-B160-334E29FA4201}" dt="2023-11-07T06:25:11.068" v="11" actId="21"/>
          <ac:cxnSpMkLst>
            <pc:docMk/>
            <pc:sldMk cId="1849867612" sldId="262"/>
            <ac:cxnSpMk id="18" creationId="{55999E62-293B-FB38-E8E6-0FD3725774FC}"/>
          </ac:cxnSpMkLst>
        </pc:cxnChg>
        <pc:cxnChg chg="add del mod">
          <ac:chgData name="Sri Sai Divyakola" userId="d0ce571cec302033" providerId="LiveId" clId="{E6DE6CE2-F4EC-4F11-B160-334E29FA4201}" dt="2023-11-07T06:25:11.068" v="11" actId="21"/>
          <ac:cxnSpMkLst>
            <pc:docMk/>
            <pc:sldMk cId="1849867612" sldId="262"/>
            <ac:cxnSpMk id="21" creationId="{FD00A317-D177-E177-49E3-84650A7858E0}"/>
          </ac:cxnSpMkLst>
        </pc:cxnChg>
        <pc:cxnChg chg="add del mod">
          <ac:chgData name="Sri Sai Divyakola" userId="d0ce571cec302033" providerId="LiveId" clId="{E6DE6CE2-F4EC-4F11-B160-334E29FA4201}" dt="2023-11-07T06:25:11.068" v="11" actId="21"/>
          <ac:cxnSpMkLst>
            <pc:docMk/>
            <pc:sldMk cId="1849867612" sldId="262"/>
            <ac:cxnSpMk id="22" creationId="{14A6788C-8008-A73D-A92F-68423C0C4B99}"/>
          </ac:cxnSpMkLst>
        </pc:cxnChg>
        <pc:cxnChg chg="add del mod">
          <ac:chgData name="Sri Sai Divyakola" userId="d0ce571cec302033" providerId="LiveId" clId="{E6DE6CE2-F4EC-4F11-B160-334E29FA4201}" dt="2023-11-07T06:25:11.068" v="11" actId="21"/>
          <ac:cxnSpMkLst>
            <pc:docMk/>
            <pc:sldMk cId="1849867612" sldId="262"/>
            <ac:cxnSpMk id="25" creationId="{262E9CA3-3C3E-49E3-610F-FC3294576859}"/>
          </ac:cxnSpMkLst>
        </pc:cxnChg>
        <pc:cxnChg chg="add del mod">
          <ac:chgData name="Sri Sai Divyakola" userId="d0ce571cec302033" providerId="LiveId" clId="{E6DE6CE2-F4EC-4F11-B160-334E29FA4201}" dt="2023-11-07T06:25:11.068" v="11" actId="21"/>
          <ac:cxnSpMkLst>
            <pc:docMk/>
            <pc:sldMk cId="1849867612" sldId="262"/>
            <ac:cxnSpMk id="28" creationId="{F8C805B5-8EDA-2BD9-86C9-5EE180AF88C7}"/>
          </ac:cxnSpMkLst>
        </pc:cxnChg>
        <pc:cxnChg chg="add del mod">
          <ac:chgData name="Sri Sai Divyakola" userId="d0ce571cec302033" providerId="LiveId" clId="{E6DE6CE2-F4EC-4F11-B160-334E29FA4201}" dt="2023-11-07T06:25:11.068" v="11" actId="21"/>
          <ac:cxnSpMkLst>
            <pc:docMk/>
            <pc:sldMk cId="1849867612" sldId="262"/>
            <ac:cxnSpMk id="31" creationId="{3A5EC300-2C8F-D645-04D3-E2AFDA4C9806}"/>
          </ac:cxnSpMkLst>
        </pc:cxnChg>
      </pc:sldChg>
      <pc:sldChg chg="modSp mod">
        <pc:chgData name="Sri Sai Divyakola" userId="d0ce571cec302033" providerId="LiveId" clId="{E6DE6CE2-F4EC-4F11-B160-334E29FA4201}" dt="2023-11-07T07:36:13.334" v="87" actId="20577"/>
        <pc:sldMkLst>
          <pc:docMk/>
          <pc:sldMk cId="3797986102" sldId="265"/>
        </pc:sldMkLst>
        <pc:spChg chg="mod">
          <ac:chgData name="Sri Sai Divyakola" userId="d0ce571cec302033" providerId="LiveId" clId="{E6DE6CE2-F4EC-4F11-B160-334E29FA4201}" dt="2023-11-07T07:36:13.334" v="87" actId="20577"/>
          <ac:spMkLst>
            <pc:docMk/>
            <pc:sldMk cId="3797986102" sldId="265"/>
            <ac:spMk id="2" creationId="{F5DCF89F-EA25-3D3B-06F5-9F3419540DA6}"/>
          </ac:spMkLst>
        </pc:spChg>
        <pc:cxnChg chg="mod">
          <ac:chgData name="Sri Sai Divyakola" userId="d0ce571cec302033" providerId="LiveId" clId="{E6DE6CE2-F4EC-4F11-B160-334E29FA4201}" dt="2023-11-07T06:25:50.645" v="20" actId="14100"/>
          <ac:cxnSpMkLst>
            <pc:docMk/>
            <pc:sldMk cId="3797986102" sldId="265"/>
            <ac:cxnSpMk id="4" creationId="{E5194DEF-E635-D411-EFD9-22A6B862AC0A}"/>
          </ac:cxnSpMkLst>
        </pc:cxnChg>
        <pc:cxnChg chg="mod">
          <ac:chgData name="Sri Sai Divyakola" userId="d0ce571cec302033" providerId="LiveId" clId="{E6DE6CE2-F4EC-4F11-B160-334E29FA4201}" dt="2023-11-07T06:25:55.966" v="21" actId="14100"/>
          <ac:cxnSpMkLst>
            <pc:docMk/>
            <pc:sldMk cId="3797986102" sldId="265"/>
            <ac:cxnSpMk id="5" creationId="{9A9017AC-B056-DBE1-9934-EB5D88172195}"/>
          </ac:cxnSpMkLst>
        </pc:cxnChg>
        <pc:cxnChg chg="mod">
          <ac:chgData name="Sri Sai Divyakola" userId="d0ce571cec302033" providerId="LiveId" clId="{E6DE6CE2-F4EC-4F11-B160-334E29FA4201}" dt="2023-11-07T06:25:44.118" v="19" actId="14100"/>
          <ac:cxnSpMkLst>
            <pc:docMk/>
            <pc:sldMk cId="3797986102" sldId="265"/>
            <ac:cxnSpMk id="6" creationId="{8D2F8759-B62D-B6C7-62C2-72EC5F21D999}"/>
          </ac:cxnSpMkLst>
        </pc:cxnChg>
        <pc:cxnChg chg="mod">
          <ac:chgData name="Sri Sai Divyakola" userId="d0ce571cec302033" providerId="LiveId" clId="{E6DE6CE2-F4EC-4F11-B160-334E29FA4201}" dt="2023-11-07T06:25:38.783" v="18" actId="14100"/>
          <ac:cxnSpMkLst>
            <pc:docMk/>
            <pc:sldMk cId="3797986102" sldId="265"/>
            <ac:cxnSpMk id="7" creationId="{4747D630-EA3C-1DC9-AA24-909AEBC4769C}"/>
          </ac:cxnSpMkLst>
        </pc:cxnChg>
      </pc:sldChg>
      <pc:sldChg chg="addSp delSp modSp new mod setBg">
        <pc:chgData name="Sri Sai Divyakola" userId="d0ce571cec302033" providerId="LiveId" clId="{E6DE6CE2-F4EC-4F11-B160-334E29FA4201}" dt="2023-11-07T07:18:23.563" v="65" actId="403"/>
        <pc:sldMkLst>
          <pc:docMk/>
          <pc:sldMk cId="95017842" sldId="266"/>
        </pc:sldMkLst>
        <pc:spChg chg="del">
          <ac:chgData name="Sri Sai Divyakola" userId="d0ce571cec302033" providerId="LiveId" clId="{E6DE6CE2-F4EC-4F11-B160-334E29FA4201}" dt="2023-11-07T07:17:25.485" v="23" actId="478"/>
          <ac:spMkLst>
            <pc:docMk/>
            <pc:sldMk cId="95017842" sldId="266"/>
            <ac:spMk id="2" creationId="{3FBF47C7-E1D7-A3F4-C88D-9167445C47BC}"/>
          </ac:spMkLst>
        </pc:spChg>
        <pc:spChg chg="mod">
          <ac:chgData name="Sri Sai Divyakola" userId="d0ce571cec302033" providerId="LiveId" clId="{E6DE6CE2-F4EC-4F11-B160-334E29FA4201}" dt="2023-11-07T07:18:23.563" v="65" actId="403"/>
          <ac:spMkLst>
            <pc:docMk/>
            <pc:sldMk cId="95017842" sldId="266"/>
            <ac:spMk id="3" creationId="{1F0B3F71-28EB-C64E-9F5F-C4DFADDAFB05}"/>
          </ac:spMkLst>
        </pc:spChg>
        <pc:spChg chg="add">
          <ac:chgData name="Sri Sai Divyakola" userId="d0ce571cec302033" providerId="LiveId" clId="{E6DE6CE2-F4EC-4F11-B160-334E29FA4201}" dt="2023-11-07T07:18:14.549" v="51" actId="26606"/>
          <ac:spMkLst>
            <pc:docMk/>
            <pc:sldMk cId="95017842" sldId="266"/>
            <ac:spMk id="10" creationId="{245A9F99-D9B1-4094-A2E2-B90AC1DB7B9C}"/>
          </ac:spMkLst>
        </pc:spChg>
        <pc:spChg chg="add">
          <ac:chgData name="Sri Sai Divyakola" userId="d0ce571cec302033" providerId="LiveId" clId="{E6DE6CE2-F4EC-4F11-B160-334E29FA4201}" dt="2023-11-07T07:18:14.549" v="51" actId="26606"/>
          <ac:spMkLst>
            <pc:docMk/>
            <pc:sldMk cId="95017842" sldId="266"/>
            <ac:spMk id="12" creationId="{B7FAF607-473A-4A43-A23D-BBFF5C4117BB}"/>
          </ac:spMkLst>
        </pc:spChg>
        <pc:grpChg chg="add">
          <ac:chgData name="Sri Sai Divyakola" userId="d0ce571cec302033" providerId="LiveId" clId="{E6DE6CE2-F4EC-4F11-B160-334E29FA4201}" dt="2023-11-07T07:18:14.549" v="51" actId="26606"/>
          <ac:grpSpMkLst>
            <pc:docMk/>
            <pc:sldMk cId="95017842" sldId="266"/>
            <ac:grpSpMk id="14" creationId="{C5F6476F-D303-44D3-B30F-1BA348F0F64A}"/>
          </ac:grpSpMkLst>
        </pc:grpChg>
        <pc:picChg chg="add">
          <ac:chgData name="Sri Sai Divyakola" userId="d0ce571cec302033" providerId="LiveId" clId="{E6DE6CE2-F4EC-4F11-B160-334E29FA4201}" dt="2023-11-07T07:18:14.549" v="51" actId="26606"/>
          <ac:picMkLst>
            <pc:docMk/>
            <pc:sldMk cId="95017842" sldId="266"/>
            <ac:picMk id="7" creationId="{85CC2B76-0044-3F48-BBBD-F7518096C771}"/>
          </ac:picMkLst>
        </pc:picChg>
      </pc:sldChg>
      <pc:sldChg chg="addSp delSp modSp new del mod setBg">
        <pc:chgData name="Sri Sai Divyakola" userId="d0ce571cec302033" providerId="LiveId" clId="{E6DE6CE2-F4EC-4F11-B160-334E29FA4201}" dt="2023-11-07T06:25:15.730" v="17" actId="680"/>
        <pc:sldMkLst>
          <pc:docMk/>
          <pc:sldMk cId="2938999983" sldId="266"/>
        </pc:sldMkLst>
        <pc:spChg chg="mod">
          <ac:chgData name="Sri Sai Divyakola" userId="d0ce571cec302033" providerId="LiveId" clId="{E6DE6CE2-F4EC-4F11-B160-334E29FA4201}" dt="2023-11-07T06:25:14.303" v="16" actId="26606"/>
          <ac:spMkLst>
            <pc:docMk/>
            <pc:sldMk cId="2938999983" sldId="266"/>
            <ac:spMk id="2" creationId="{84377D5C-E075-8C17-D921-B22E36D918D2}"/>
          </ac:spMkLst>
        </pc:spChg>
        <pc:spChg chg="mod">
          <ac:chgData name="Sri Sai Divyakola" userId="d0ce571cec302033" providerId="LiveId" clId="{E6DE6CE2-F4EC-4F11-B160-334E29FA4201}" dt="2023-11-07T06:25:14.303" v="16" actId="26606"/>
          <ac:spMkLst>
            <pc:docMk/>
            <pc:sldMk cId="2938999983" sldId="266"/>
            <ac:spMk id="3" creationId="{3A3544F8-8440-5016-77CD-06EBAB2962C4}"/>
          </ac:spMkLst>
        </pc:spChg>
        <pc:spChg chg="add del">
          <ac:chgData name="Sri Sai Divyakola" userId="d0ce571cec302033" providerId="LiveId" clId="{E6DE6CE2-F4EC-4F11-B160-334E29FA4201}" dt="2023-11-07T06:25:14.303" v="16" actId="26606"/>
          <ac:spMkLst>
            <pc:docMk/>
            <pc:sldMk cId="2938999983" sldId="266"/>
            <ac:spMk id="8" creationId="{907EF6B7-1338-4443-8C46-6A318D952DFD}"/>
          </ac:spMkLst>
        </pc:spChg>
        <pc:spChg chg="add del">
          <ac:chgData name="Sri Sai Divyakola" userId="d0ce571cec302033" providerId="LiveId" clId="{E6DE6CE2-F4EC-4F11-B160-334E29FA4201}" dt="2023-11-07T06:25:14.303" v="16" actId="26606"/>
          <ac:spMkLst>
            <pc:docMk/>
            <pc:sldMk cId="2938999983" sldId="266"/>
            <ac:spMk id="10" creationId="{DAAE4CDD-124C-4DCF-9584-B6033B545DD5}"/>
          </ac:spMkLst>
        </pc:spChg>
        <pc:spChg chg="add del">
          <ac:chgData name="Sri Sai Divyakola" userId="d0ce571cec302033" providerId="LiveId" clId="{E6DE6CE2-F4EC-4F11-B160-334E29FA4201}" dt="2023-11-07T06:25:14.303" v="16" actId="26606"/>
          <ac:spMkLst>
            <pc:docMk/>
            <pc:sldMk cId="2938999983" sldId="266"/>
            <ac:spMk id="12" creationId="{081E4A58-353D-44AE-B2FC-2A74E2E400F7}"/>
          </ac:spMkLst>
        </pc:spChg>
      </pc:sldChg>
      <pc:sldChg chg="addSp delSp modSp new del mod setBg">
        <pc:chgData name="Sri Sai Divyakola" userId="d0ce571cec302033" providerId="LiveId" clId="{E6DE6CE2-F4EC-4F11-B160-334E29FA4201}" dt="2023-11-07T06:25:13.110" v="15" actId="680"/>
        <pc:sldMkLst>
          <pc:docMk/>
          <pc:sldMk cId="2049396701" sldId="267"/>
        </pc:sldMkLst>
        <pc:spChg chg="add del mod">
          <ac:chgData name="Sri Sai Divyakola" userId="d0ce571cec302033" providerId="LiveId" clId="{E6DE6CE2-F4EC-4F11-B160-334E29FA4201}" dt="2023-11-07T06:25:12.647" v="14" actId="26606"/>
          <ac:spMkLst>
            <pc:docMk/>
            <pc:sldMk cId="2049396701" sldId="267"/>
            <ac:spMk id="2" creationId="{329E2226-D163-C9AB-4E93-6608D475C54A}"/>
          </ac:spMkLst>
        </pc:spChg>
        <pc:spChg chg="add del mod">
          <ac:chgData name="Sri Sai Divyakola" userId="d0ce571cec302033" providerId="LiveId" clId="{E6DE6CE2-F4EC-4F11-B160-334E29FA4201}" dt="2023-11-07T06:25:12.647" v="14" actId="26606"/>
          <ac:spMkLst>
            <pc:docMk/>
            <pc:sldMk cId="2049396701" sldId="267"/>
            <ac:spMk id="3" creationId="{8FB3880F-E5B0-3333-70C8-A953A4618F12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4" creationId="{E7F53619-1539-914F-834E-F0773603EA2D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5" creationId="{21BBBA9E-911F-CC4C-D7B2-A508C2B8B3AA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6" creationId="{3D87C0C2-5575-47D0-DE62-B06FFAD9E7CA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7" creationId="{13D54882-AA2C-4D76-69CF-0E6E4378BC08}"/>
          </ac:spMkLst>
        </pc:spChg>
        <pc:spChg chg="add del">
          <ac:chgData name="Sri Sai Divyakola" userId="d0ce571cec302033" providerId="LiveId" clId="{E6DE6CE2-F4EC-4F11-B160-334E29FA4201}" dt="2023-11-07T06:25:12.647" v="14" actId="26606"/>
          <ac:spMkLst>
            <pc:docMk/>
            <pc:sldMk cId="2049396701" sldId="267"/>
            <ac:spMk id="8" creationId="{907EF6B7-1338-4443-8C46-6A318D952DFD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9" creationId="{8FB50D3B-B62A-3BAC-0A39-5BD7B356CBDE}"/>
          </ac:spMkLst>
        </pc:spChg>
        <pc:spChg chg="add del">
          <ac:chgData name="Sri Sai Divyakola" userId="d0ce571cec302033" providerId="LiveId" clId="{E6DE6CE2-F4EC-4F11-B160-334E29FA4201}" dt="2023-11-07T06:25:12.647" v="14" actId="26606"/>
          <ac:spMkLst>
            <pc:docMk/>
            <pc:sldMk cId="2049396701" sldId="267"/>
            <ac:spMk id="10" creationId="{DAAE4CDD-124C-4DCF-9584-B6033B545DD5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11" creationId="{7BACB33A-24C6-2562-43D8-94C6F51C02BE}"/>
          </ac:spMkLst>
        </pc:spChg>
        <pc:spChg chg="add del">
          <ac:chgData name="Sri Sai Divyakola" userId="d0ce571cec302033" providerId="LiveId" clId="{E6DE6CE2-F4EC-4F11-B160-334E29FA4201}" dt="2023-11-07T06:25:12.647" v="14" actId="26606"/>
          <ac:spMkLst>
            <pc:docMk/>
            <pc:sldMk cId="2049396701" sldId="267"/>
            <ac:spMk id="12" creationId="{081E4A58-353D-44AE-B2FC-2A74E2E400F7}"/>
          </ac:spMkLst>
        </pc:spChg>
        <pc:spChg chg="add del mod">
          <ac:chgData name="Sri Sai Divyakola" userId="d0ce571cec302033" providerId="LiveId" clId="{E6DE6CE2-F4EC-4F11-B160-334E29FA4201}" dt="2023-11-07T06:25:10.689" v="10"/>
          <ac:spMkLst>
            <pc:docMk/>
            <pc:sldMk cId="2049396701" sldId="267"/>
            <ac:spMk id="13" creationId="{4841CC2D-266D-9184-561F-8B11A5CE5EB5}"/>
          </ac:spMkLst>
        </pc:spChg>
        <pc:cxnChg chg="add del mod">
          <ac:chgData name="Sri Sai Divyakola" userId="d0ce571cec302033" providerId="LiveId" clId="{E6DE6CE2-F4EC-4F11-B160-334E29FA4201}" dt="2023-11-07T06:25:10.689" v="10"/>
          <ac:cxnSpMkLst>
            <pc:docMk/>
            <pc:sldMk cId="2049396701" sldId="267"/>
            <ac:cxnSpMk id="14" creationId="{133DE845-678D-5FE0-77A0-B437C13E0B75}"/>
          </ac:cxnSpMkLst>
        </pc:cxnChg>
        <pc:cxnChg chg="add del mod">
          <ac:chgData name="Sri Sai Divyakola" userId="d0ce571cec302033" providerId="LiveId" clId="{E6DE6CE2-F4EC-4F11-B160-334E29FA4201}" dt="2023-11-07T06:25:10.689" v="10"/>
          <ac:cxnSpMkLst>
            <pc:docMk/>
            <pc:sldMk cId="2049396701" sldId="267"/>
            <ac:cxnSpMk id="15" creationId="{906ABAFA-929D-A67F-8194-40C298367A9A}"/>
          </ac:cxnSpMkLst>
        </pc:cxnChg>
        <pc:cxnChg chg="add del mod">
          <ac:chgData name="Sri Sai Divyakola" userId="d0ce571cec302033" providerId="LiveId" clId="{E6DE6CE2-F4EC-4F11-B160-334E29FA4201}" dt="2023-11-07T06:25:10.689" v="10"/>
          <ac:cxnSpMkLst>
            <pc:docMk/>
            <pc:sldMk cId="2049396701" sldId="267"/>
            <ac:cxnSpMk id="16" creationId="{37A63DF5-F8D7-F0CB-CB6E-FBDB6BF4F03C}"/>
          </ac:cxnSpMkLst>
        </pc:cxnChg>
        <pc:cxnChg chg="add del mod">
          <ac:chgData name="Sri Sai Divyakola" userId="d0ce571cec302033" providerId="LiveId" clId="{E6DE6CE2-F4EC-4F11-B160-334E29FA4201}" dt="2023-11-07T06:25:10.689" v="10"/>
          <ac:cxnSpMkLst>
            <pc:docMk/>
            <pc:sldMk cId="2049396701" sldId="267"/>
            <ac:cxnSpMk id="17" creationId="{735FAF6E-40EB-73A9-362C-2AF9B45449C0}"/>
          </ac:cxnSpMkLst>
        </pc:cxnChg>
        <pc:cxnChg chg="add del mod">
          <ac:chgData name="Sri Sai Divyakola" userId="d0ce571cec302033" providerId="LiveId" clId="{E6DE6CE2-F4EC-4F11-B160-334E29FA4201}" dt="2023-11-07T06:25:10.689" v="10"/>
          <ac:cxnSpMkLst>
            <pc:docMk/>
            <pc:sldMk cId="2049396701" sldId="267"/>
            <ac:cxnSpMk id="18" creationId="{0D57C423-EA1F-147A-2667-FD31D2C19B77}"/>
          </ac:cxnSpMkLst>
        </pc:cxnChg>
        <pc:cxnChg chg="add del mod">
          <ac:chgData name="Sri Sai Divyakola" userId="d0ce571cec302033" providerId="LiveId" clId="{E6DE6CE2-F4EC-4F11-B160-334E29FA4201}" dt="2023-11-07T06:25:10.689" v="10"/>
          <ac:cxnSpMkLst>
            <pc:docMk/>
            <pc:sldMk cId="2049396701" sldId="267"/>
            <ac:cxnSpMk id="19" creationId="{1A6FDE88-4EF2-F4BF-886D-4031929475C3}"/>
          </ac:cxnSpMkLst>
        </pc:cxnChg>
      </pc:sldChg>
    </pc:docChg>
  </pc:docChgLst>
  <pc:docChgLst>
    <pc:chgData name="Sri Sai Divyakola" userId="d0ce571cec302033" providerId="LiveId" clId="{93170D6E-C1C4-42F8-97EF-689BFE5726CF}"/>
    <pc:docChg chg="modSld">
      <pc:chgData name="Sri Sai Divyakola" userId="d0ce571cec302033" providerId="LiveId" clId="{93170D6E-C1C4-42F8-97EF-689BFE5726CF}" dt="2024-02-17T10:01:58.251" v="25" actId="20577"/>
      <pc:docMkLst>
        <pc:docMk/>
      </pc:docMkLst>
      <pc:sldChg chg="modSp mod">
        <pc:chgData name="Sri Sai Divyakola" userId="d0ce571cec302033" providerId="LiveId" clId="{93170D6E-C1C4-42F8-97EF-689BFE5726CF}" dt="2024-02-17T10:01:35.079" v="14" actId="1076"/>
        <pc:sldMkLst>
          <pc:docMk/>
          <pc:sldMk cId="1617677418" sldId="256"/>
        </pc:sldMkLst>
        <pc:spChg chg="mod">
          <ac:chgData name="Sri Sai Divyakola" userId="d0ce571cec302033" providerId="LiveId" clId="{93170D6E-C1C4-42F8-97EF-689BFE5726CF}" dt="2024-02-17T10:01:12.012" v="11" actId="14100"/>
          <ac:spMkLst>
            <pc:docMk/>
            <pc:sldMk cId="1617677418" sldId="256"/>
            <ac:spMk id="2" creationId="{DA012560-A2A9-F2E1-D8C7-D9A18967C8B3}"/>
          </ac:spMkLst>
        </pc:spChg>
        <pc:spChg chg="mod">
          <ac:chgData name="Sri Sai Divyakola" userId="d0ce571cec302033" providerId="LiveId" clId="{93170D6E-C1C4-42F8-97EF-689BFE5726CF}" dt="2024-02-17T10:01:35.079" v="14" actId="1076"/>
          <ac:spMkLst>
            <pc:docMk/>
            <pc:sldMk cId="1617677418" sldId="256"/>
            <ac:spMk id="3" creationId="{83631D87-4287-4A5A-4C76-96FE180F215E}"/>
          </ac:spMkLst>
        </pc:spChg>
      </pc:sldChg>
      <pc:sldChg chg="modSp mod">
        <pc:chgData name="Sri Sai Divyakola" userId="d0ce571cec302033" providerId="LiveId" clId="{93170D6E-C1C4-42F8-97EF-689BFE5726CF}" dt="2024-02-17T10:01:58.251" v="25" actId="20577"/>
        <pc:sldMkLst>
          <pc:docMk/>
          <pc:sldMk cId="768627278" sldId="257"/>
        </pc:sldMkLst>
        <pc:spChg chg="mod">
          <ac:chgData name="Sri Sai Divyakola" userId="d0ce571cec302033" providerId="LiveId" clId="{93170D6E-C1C4-42F8-97EF-689BFE5726CF}" dt="2024-02-17T10:01:58.251" v="25" actId="20577"/>
          <ac:spMkLst>
            <pc:docMk/>
            <pc:sldMk cId="768627278" sldId="257"/>
            <ac:spMk id="3" creationId="{8DD3CCFC-B8E2-33D8-517E-D42DEFA9CFF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54E00-E015-4BF8-90E8-6851AE89EF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3CF126-BF6E-42F4-A6EC-CAA2230BB4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1. Computer Vision</a:t>
          </a:r>
          <a:endParaRPr lang="en-US"/>
        </a:p>
      </dgm:t>
    </dgm:pt>
    <dgm:pt modelId="{4326A18D-30C9-49B9-B28C-E9AD7885A9D5}" type="parTrans" cxnId="{D03ACD45-2B62-4F86-9D47-48E4E7376644}">
      <dgm:prSet/>
      <dgm:spPr/>
      <dgm:t>
        <a:bodyPr/>
        <a:lstStyle/>
        <a:p>
          <a:endParaRPr lang="en-US"/>
        </a:p>
      </dgm:t>
    </dgm:pt>
    <dgm:pt modelId="{8ED8CAEF-8A56-4EEA-9A09-C9DD37B61DED}" type="sibTrans" cxnId="{D03ACD45-2B62-4F86-9D47-48E4E7376644}">
      <dgm:prSet/>
      <dgm:spPr/>
      <dgm:t>
        <a:bodyPr/>
        <a:lstStyle/>
        <a:p>
          <a:endParaRPr lang="en-US"/>
        </a:p>
      </dgm:t>
    </dgm:pt>
    <dgm:pt modelId="{772B70FC-B3F6-48AD-8655-013B6A86B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2. Deep Learning</a:t>
          </a:r>
          <a:endParaRPr lang="en-US"/>
        </a:p>
      </dgm:t>
    </dgm:pt>
    <dgm:pt modelId="{9E026D08-86AF-40B8-9DF3-D80994CF676F}" type="parTrans" cxnId="{6532E18E-A4FB-4EB5-9034-B9CCC9260068}">
      <dgm:prSet/>
      <dgm:spPr/>
      <dgm:t>
        <a:bodyPr/>
        <a:lstStyle/>
        <a:p>
          <a:endParaRPr lang="en-US"/>
        </a:p>
      </dgm:t>
    </dgm:pt>
    <dgm:pt modelId="{8736D213-93D0-4429-80C6-39C8C1373675}" type="sibTrans" cxnId="{6532E18E-A4FB-4EB5-9034-B9CCC9260068}">
      <dgm:prSet/>
      <dgm:spPr/>
      <dgm:t>
        <a:bodyPr/>
        <a:lstStyle/>
        <a:p>
          <a:endParaRPr lang="en-US"/>
        </a:p>
      </dgm:t>
    </dgm:pt>
    <dgm:pt modelId="{6EF9D92E-4B99-4881-895F-849869CD01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3. Web Development</a:t>
          </a:r>
          <a:endParaRPr lang="en-US"/>
        </a:p>
      </dgm:t>
    </dgm:pt>
    <dgm:pt modelId="{892A658C-CB4A-47EB-A92E-4FA912BB7DD9}" type="parTrans" cxnId="{872BF898-4FC2-4E52-847B-5D220AA6638A}">
      <dgm:prSet/>
      <dgm:spPr/>
      <dgm:t>
        <a:bodyPr/>
        <a:lstStyle/>
        <a:p>
          <a:endParaRPr lang="en-US"/>
        </a:p>
      </dgm:t>
    </dgm:pt>
    <dgm:pt modelId="{0340FCAD-2C70-4D69-AF19-ED413038B1B8}" type="sibTrans" cxnId="{872BF898-4FC2-4E52-847B-5D220AA6638A}">
      <dgm:prSet/>
      <dgm:spPr/>
      <dgm:t>
        <a:bodyPr/>
        <a:lstStyle/>
        <a:p>
          <a:endParaRPr lang="en-US"/>
        </a:p>
      </dgm:t>
    </dgm:pt>
    <dgm:pt modelId="{CCD2EA1F-730F-41BD-9543-055F160623A7}" type="pres">
      <dgm:prSet presAssocID="{94454E00-E015-4BF8-90E8-6851AE89EFCC}" presName="root" presStyleCnt="0">
        <dgm:presLayoutVars>
          <dgm:dir/>
          <dgm:resizeHandles val="exact"/>
        </dgm:presLayoutVars>
      </dgm:prSet>
      <dgm:spPr/>
    </dgm:pt>
    <dgm:pt modelId="{943FF30E-DAA0-465D-AD2D-96A401328AEB}" type="pres">
      <dgm:prSet presAssocID="{DA3CF126-BF6E-42F4-A6EC-CAA2230BB438}" presName="compNode" presStyleCnt="0"/>
      <dgm:spPr/>
    </dgm:pt>
    <dgm:pt modelId="{FF4DA095-342D-4432-BCE0-D86EB65A879D}" type="pres">
      <dgm:prSet presAssocID="{DA3CF126-BF6E-42F4-A6EC-CAA2230BB43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847D0C-4F91-44F7-8E6F-C4621B56D2F5}" type="pres">
      <dgm:prSet presAssocID="{DA3CF126-BF6E-42F4-A6EC-CAA2230BB4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CE24EC-EB70-4C7B-B6DC-E2CE56FFA015}" type="pres">
      <dgm:prSet presAssocID="{DA3CF126-BF6E-42F4-A6EC-CAA2230BB438}" presName="spaceRect" presStyleCnt="0"/>
      <dgm:spPr/>
    </dgm:pt>
    <dgm:pt modelId="{8DDB5E2A-7EA5-4519-B2E0-CE83A3FB9BDD}" type="pres">
      <dgm:prSet presAssocID="{DA3CF126-BF6E-42F4-A6EC-CAA2230BB438}" presName="textRect" presStyleLbl="revTx" presStyleIdx="0" presStyleCnt="3">
        <dgm:presLayoutVars>
          <dgm:chMax val="1"/>
          <dgm:chPref val="1"/>
        </dgm:presLayoutVars>
      </dgm:prSet>
      <dgm:spPr/>
    </dgm:pt>
    <dgm:pt modelId="{55DC0BD4-4E4D-4C41-BE91-357796A63F5D}" type="pres">
      <dgm:prSet presAssocID="{8ED8CAEF-8A56-4EEA-9A09-C9DD37B61DED}" presName="sibTrans" presStyleCnt="0"/>
      <dgm:spPr/>
    </dgm:pt>
    <dgm:pt modelId="{D0409E6B-E9F3-47E5-8553-77B131A51004}" type="pres">
      <dgm:prSet presAssocID="{772B70FC-B3F6-48AD-8655-013B6A86B113}" presName="compNode" presStyleCnt="0"/>
      <dgm:spPr/>
    </dgm:pt>
    <dgm:pt modelId="{B386A71E-81D6-4F54-93C1-0DD078AB3CA3}" type="pres">
      <dgm:prSet presAssocID="{772B70FC-B3F6-48AD-8655-013B6A86B11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A0B05E-760A-4935-8ADB-3F36DE5B41A6}" type="pres">
      <dgm:prSet presAssocID="{772B70FC-B3F6-48AD-8655-013B6A86B1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CFBCAE-37C5-4B27-83FE-01965C145F54}" type="pres">
      <dgm:prSet presAssocID="{772B70FC-B3F6-48AD-8655-013B6A86B113}" presName="spaceRect" presStyleCnt="0"/>
      <dgm:spPr/>
    </dgm:pt>
    <dgm:pt modelId="{854A6AF3-CF25-4DC0-AB2E-3B3090BA1411}" type="pres">
      <dgm:prSet presAssocID="{772B70FC-B3F6-48AD-8655-013B6A86B113}" presName="textRect" presStyleLbl="revTx" presStyleIdx="1" presStyleCnt="3">
        <dgm:presLayoutVars>
          <dgm:chMax val="1"/>
          <dgm:chPref val="1"/>
        </dgm:presLayoutVars>
      </dgm:prSet>
      <dgm:spPr/>
    </dgm:pt>
    <dgm:pt modelId="{006EDC72-FA31-4015-A24F-333070E267CC}" type="pres">
      <dgm:prSet presAssocID="{8736D213-93D0-4429-80C6-39C8C1373675}" presName="sibTrans" presStyleCnt="0"/>
      <dgm:spPr/>
    </dgm:pt>
    <dgm:pt modelId="{9B04C776-F64B-4E92-97FF-68301DA56DC8}" type="pres">
      <dgm:prSet presAssocID="{6EF9D92E-4B99-4881-895F-849869CD0120}" presName="compNode" presStyleCnt="0"/>
      <dgm:spPr/>
    </dgm:pt>
    <dgm:pt modelId="{16EBE3DB-92D6-40DC-BDC2-F80AA73A0380}" type="pres">
      <dgm:prSet presAssocID="{6EF9D92E-4B99-4881-895F-849869CD012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DBFDA6-9998-45EC-986F-2B89C4D23DB8}" type="pres">
      <dgm:prSet presAssocID="{6EF9D92E-4B99-4881-895F-849869CD01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AF0449-B173-4548-8216-0501E840FED1}" type="pres">
      <dgm:prSet presAssocID="{6EF9D92E-4B99-4881-895F-849869CD0120}" presName="spaceRect" presStyleCnt="0"/>
      <dgm:spPr/>
    </dgm:pt>
    <dgm:pt modelId="{77192564-7E3F-4574-A335-C326752D3F4D}" type="pres">
      <dgm:prSet presAssocID="{6EF9D92E-4B99-4881-895F-849869CD01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CBA109-F1BB-4D31-8581-DF1561FE96FA}" type="presOf" srcId="{DA3CF126-BF6E-42F4-A6EC-CAA2230BB438}" destId="{8DDB5E2A-7EA5-4519-B2E0-CE83A3FB9BDD}" srcOrd="0" destOrd="0" presId="urn:microsoft.com/office/officeart/2018/5/layout/IconLeafLabelList"/>
    <dgm:cxn modelId="{CE05022F-D75E-485A-8296-334038139E83}" type="presOf" srcId="{94454E00-E015-4BF8-90E8-6851AE89EFCC}" destId="{CCD2EA1F-730F-41BD-9543-055F160623A7}" srcOrd="0" destOrd="0" presId="urn:microsoft.com/office/officeart/2018/5/layout/IconLeafLabelList"/>
    <dgm:cxn modelId="{D03ACD45-2B62-4F86-9D47-48E4E7376644}" srcId="{94454E00-E015-4BF8-90E8-6851AE89EFCC}" destId="{DA3CF126-BF6E-42F4-A6EC-CAA2230BB438}" srcOrd="0" destOrd="0" parTransId="{4326A18D-30C9-49B9-B28C-E9AD7885A9D5}" sibTransId="{8ED8CAEF-8A56-4EEA-9A09-C9DD37B61DED}"/>
    <dgm:cxn modelId="{2FB04155-3A53-4765-9279-5D1C69FE9308}" type="presOf" srcId="{6EF9D92E-4B99-4881-895F-849869CD0120}" destId="{77192564-7E3F-4574-A335-C326752D3F4D}" srcOrd="0" destOrd="0" presId="urn:microsoft.com/office/officeart/2018/5/layout/IconLeafLabelList"/>
    <dgm:cxn modelId="{6532E18E-A4FB-4EB5-9034-B9CCC9260068}" srcId="{94454E00-E015-4BF8-90E8-6851AE89EFCC}" destId="{772B70FC-B3F6-48AD-8655-013B6A86B113}" srcOrd="1" destOrd="0" parTransId="{9E026D08-86AF-40B8-9DF3-D80994CF676F}" sibTransId="{8736D213-93D0-4429-80C6-39C8C1373675}"/>
    <dgm:cxn modelId="{872BF898-4FC2-4E52-847B-5D220AA6638A}" srcId="{94454E00-E015-4BF8-90E8-6851AE89EFCC}" destId="{6EF9D92E-4B99-4881-895F-849869CD0120}" srcOrd="2" destOrd="0" parTransId="{892A658C-CB4A-47EB-A92E-4FA912BB7DD9}" sibTransId="{0340FCAD-2C70-4D69-AF19-ED413038B1B8}"/>
    <dgm:cxn modelId="{0BDF92DE-8D4F-4677-8FA7-61687D184214}" type="presOf" srcId="{772B70FC-B3F6-48AD-8655-013B6A86B113}" destId="{854A6AF3-CF25-4DC0-AB2E-3B3090BA1411}" srcOrd="0" destOrd="0" presId="urn:microsoft.com/office/officeart/2018/5/layout/IconLeafLabelList"/>
    <dgm:cxn modelId="{CE83841B-E470-48A4-8930-043AD94721F8}" type="presParOf" srcId="{CCD2EA1F-730F-41BD-9543-055F160623A7}" destId="{943FF30E-DAA0-465D-AD2D-96A401328AEB}" srcOrd="0" destOrd="0" presId="urn:microsoft.com/office/officeart/2018/5/layout/IconLeafLabelList"/>
    <dgm:cxn modelId="{F45D4E6E-9AD7-4F8F-AC4E-E59CAABBFCB6}" type="presParOf" srcId="{943FF30E-DAA0-465D-AD2D-96A401328AEB}" destId="{FF4DA095-342D-4432-BCE0-D86EB65A879D}" srcOrd="0" destOrd="0" presId="urn:microsoft.com/office/officeart/2018/5/layout/IconLeafLabelList"/>
    <dgm:cxn modelId="{AEDA8107-9FCB-47DF-B68A-0A84EF6501BA}" type="presParOf" srcId="{943FF30E-DAA0-465D-AD2D-96A401328AEB}" destId="{43847D0C-4F91-44F7-8E6F-C4621B56D2F5}" srcOrd="1" destOrd="0" presId="urn:microsoft.com/office/officeart/2018/5/layout/IconLeafLabelList"/>
    <dgm:cxn modelId="{B9947AE6-8611-4DA1-82CC-5E2DE4D19FD7}" type="presParOf" srcId="{943FF30E-DAA0-465D-AD2D-96A401328AEB}" destId="{69CE24EC-EB70-4C7B-B6DC-E2CE56FFA015}" srcOrd="2" destOrd="0" presId="urn:microsoft.com/office/officeart/2018/5/layout/IconLeafLabelList"/>
    <dgm:cxn modelId="{542D0DD4-6071-472E-AF5A-0EA51A9BAB76}" type="presParOf" srcId="{943FF30E-DAA0-465D-AD2D-96A401328AEB}" destId="{8DDB5E2A-7EA5-4519-B2E0-CE83A3FB9BDD}" srcOrd="3" destOrd="0" presId="urn:microsoft.com/office/officeart/2018/5/layout/IconLeafLabelList"/>
    <dgm:cxn modelId="{B0FF1604-8C39-4840-A98B-1DE0FF6C37BE}" type="presParOf" srcId="{CCD2EA1F-730F-41BD-9543-055F160623A7}" destId="{55DC0BD4-4E4D-4C41-BE91-357796A63F5D}" srcOrd="1" destOrd="0" presId="urn:microsoft.com/office/officeart/2018/5/layout/IconLeafLabelList"/>
    <dgm:cxn modelId="{2687CA65-B5CD-4FC5-98DC-86174C136491}" type="presParOf" srcId="{CCD2EA1F-730F-41BD-9543-055F160623A7}" destId="{D0409E6B-E9F3-47E5-8553-77B131A51004}" srcOrd="2" destOrd="0" presId="urn:microsoft.com/office/officeart/2018/5/layout/IconLeafLabelList"/>
    <dgm:cxn modelId="{7B3A4EBC-413A-4252-9931-B0CF97CF9FEC}" type="presParOf" srcId="{D0409E6B-E9F3-47E5-8553-77B131A51004}" destId="{B386A71E-81D6-4F54-93C1-0DD078AB3CA3}" srcOrd="0" destOrd="0" presId="urn:microsoft.com/office/officeart/2018/5/layout/IconLeafLabelList"/>
    <dgm:cxn modelId="{3E2E01B3-3CFC-4A95-962D-D61AD8664A64}" type="presParOf" srcId="{D0409E6B-E9F3-47E5-8553-77B131A51004}" destId="{02A0B05E-760A-4935-8ADB-3F36DE5B41A6}" srcOrd="1" destOrd="0" presId="urn:microsoft.com/office/officeart/2018/5/layout/IconLeafLabelList"/>
    <dgm:cxn modelId="{22B7F8F5-1C28-4C76-B096-781856C45985}" type="presParOf" srcId="{D0409E6B-E9F3-47E5-8553-77B131A51004}" destId="{71CFBCAE-37C5-4B27-83FE-01965C145F54}" srcOrd="2" destOrd="0" presId="urn:microsoft.com/office/officeart/2018/5/layout/IconLeafLabelList"/>
    <dgm:cxn modelId="{61A14935-9648-4F91-85B9-49B7BF9F1948}" type="presParOf" srcId="{D0409E6B-E9F3-47E5-8553-77B131A51004}" destId="{854A6AF3-CF25-4DC0-AB2E-3B3090BA1411}" srcOrd="3" destOrd="0" presId="urn:microsoft.com/office/officeart/2018/5/layout/IconLeafLabelList"/>
    <dgm:cxn modelId="{B0EC3825-4942-490F-9577-03562094B07E}" type="presParOf" srcId="{CCD2EA1F-730F-41BD-9543-055F160623A7}" destId="{006EDC72-FA31-4015-A24F-333070E267CC}" srcOrd="3" destOrd="0" presId="urn:microsoft.com/office/officeart/2018/5/layout/IconLeafLabelList"/>
    <dgm:cxn modelId="{6BAFC4C8-9153-46D9-A9E2-BC77CADBFFCA}" type="presParOf" srcId="{CCD2EA1F-730F-41BD-9543-055F160623A7}" destId="{9B04C776-F64B-4E92-97FF-68301DA56DC8}" srcOrd="4" destOrd="0" presId="urn:microsoft.com/office/officeart/2018/5/layout/IconLeafLabelList"/>
    <dgm:cxn modelId="{AA63F3CE-D7C4-4A53-928A-B146740BDCE0}" type="presParOf" srcId="{9B04C776-F64B-4E92-97FF-68301DA56DC8}" destId="{16EBE3DB-92D6-40DC-BDC2-F80AA73A0380}" srcOrd="0" destOrd="0" presId="urn:microsoft.com/office/officeart/2018/5/layout/IconLeafLabelList"/>
    <dgm:cxn modelId="{DB2B2A61-4537-48C5-96C3-E73663B1E655}" type="presParOf" srcId="{9B04C776-F64B-4E92-97FF-68301DA56DC8}" destId="{70DBFDA6-9998-45EC-986F-2B89C4D23DB8}" srcOrd="1" destOrd="0" presId="urn:microsoft.com/office/officeart/2018/5/layout/IconLeafLabelList"/>
    <dgm:cxn modelId="{5716B36A-C518-49FE-8DAD-4460F2F0349B}" type="presParOf" srcId="{9B04C776-F64B-4E92-97FF-68301DA56DC8}" destId="{34AF0449-B173-4548-8216-0501E840FED1}" srcOrd="2" destOrd="0" presId="urn:microsoft.com/office/officeart/2018/5/layout/IconLeafLabelList"/>
    <dgm:cxn modelId="{4FB3ACF2-FF27-4E5E-AB94-4F988F455427}" type="presParOf" srcId="{9B04C776-F64B-4E92-97FF-68301DA56DC8}" destId="{77192564-7E3F-4574-A335-C326752D3F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69AE9-A50D-4EC1-B765-3688256EDA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F606C-2B8E-45A0-8018-3884F02EE764}">
      <dgm:prSet/>
      <dgm:spPr/>
      <dgm:t>
        <a:bodyPr/>
        <a:lstStyle/>
        <a:p>
          <a:r>
            <a:rPr lang="en-IN" dirty="0"/>
            <a:t>1.Extraction of frames from video</a:t>
          </a:r>
          <a:endParaRPr lang="en-US" dirty="0"/>
        </a:p>
      </dgm:t>
    </dgm:pt>
    <dgm:pt modelId="{D4387231-CF70-4D40-9947-0384E7648AD6}" type="parTrans" cxnId="{B28F2AE8-0145-48DC-8C48-69952F37779F}">
      <dgm:prSet/>
      <dgm:spPr/>
      <dgm:t>
        <a:bodyPr/>
        <a:lstStyle/>
        <a:p>
          <a:endParaRPr lang="en-US"/>
        </a:p>
      </dgm:t>
    </dgm:pt>
    <dgm:pt modelId="{5BD1021A-F7C8-4B04-B2C6-2668A9A3333E}" type="sibTrans" cxnId="{B28F2AE8-0145-48DC-8C48-69952F37779F}">
      <dgm:prSet/>
      <dgm:spPr/>
      <dgm:t>
        <a:bodyPr/>
        <a:lstStyle/>
        <a:p>
          <a:endParaRPr lang="en-US"/>
        </a:p>
      </dgm:t>
    </dgm:pt>
    <dgm:pt modelId="{436D242E-AC09-4995-8DE6-932E83E3E8C3}">
      <dgm:prSet/>
      <dgm:spPr/>
      <dgm:t>
        <a:bodyPr/>
        <a:lstStyle/>
        <a:p>
          <a:r>
            <a:rPr lang="en-IN" dirty="0"/>
            <a:t>2. Enhancement of pictures</a:t>
          </a:r>
          <a:endParaRPr lang="en-US" dirty="0"/>
        </a:p>
      </dgm:t>
    </dgm:pt>
    <dgm:pt modelId="{C7C98E89-F267-4E61-BE61-929E2B0B0603}" type="parTrans" cxnId="{C01F1B5D-3CB4-47BF-8844-E10749F27A75}">
      <dgm:prSet/>
      <dgm:spPr/>
      <dgm:t>
        <a:bodyPr/>
        <a:lstStyle/>
        <a:p>
          <a:endParaRPr lang="en-US"/>
        </a:p>
      </dgm:t>
    </dgm:pt>
    <dgm:pt modelId="{5A7D1D92-C642-432C-A7EC-5C95B67D89AC}" type="sibTrans" cxnId="{C01F1B5D-3CB4-47BF-8844-E10749F27A75}">
      <dgm:prSet/>
      <dgm:spPr/>
      <dgm:t>
        <a:bodyPr/>
        <a:lstStyle/>
        <a:p>
          <a:endParaRPr lang="en-US"/>
        </a:p>
      </dgm:t>
    </dgm:pt>
    <dgm:pt modelId="{192E9332-97B6-44E3-B676-CD454DF4D2FC}">
      <dgm:prSet/>
      <dgm:spPr/>
      <dgm:t>
        <a:bodyPr/>
        <a:lstStyle/>
        <a:p>
          <a:r>
            <a:rPr lang="en-IN" dirty="0"/>
            <a:t>3. Object/Product detection along with Attribute recognition.</a:t>
          </a:r>
          <a:endParaRPr lang="en-US" dirty="0"/>
        </a:p>
      </dgm:t>
    </dgm:pt>
    <dgm:pt modelId="{A747F77D-7CB5-4EAD-8092-10E515F7499C}" type="parTrans" cxnId="{96E2D77B-D6AA-4872-8CCC-7D4DE44D8837}">
      <dgm:prSet/>
      <dgm:spPr/>
      <dgm:t>
        <a:bodyPr/>
        <a:lstStyle/>
        <a:p>
          <a:endParaRPr lang="en-US"/>
        </a:p>
      </dgm:t>
    </dgm:pt>
    <dgm:pt modelId="{C2168D84-1243-4A52-9A0A-CE74F34C5157}" type="sibTrans" cxnId="{96E2D77B-D6AA-4872-8CCC-7D4DE44D8837}">
      <dgm:prSet/>
      <dgm:spPr/>
      <dgm:t>
        <a:bodyPr/>
        <a:lstStyle/>
        <a:p>
          <a:endParaRPr lang="en-US"/>
        </a:p>
      </dgm:t>
    </dgm:pt>
    <dgm:pt modelId="{AF7539BA-DC90-49C4-B0AB-4C21DC49C887}">
      <dgm:prSet/>
      <dgm:spPr/>
      <dgm:t>
        <a:bodyPr/>
        <a:lstStyle/>
        <a:p>
          <a:r>
            <a:rPr lang="en-IN" dirty="0"/>
            <a:t>4. Identifying Product.</a:t>
          </a:r>
          <a:endParaRPr lang="en-US" dirty="0"/>
        </a:p>
      </dgm:t>
    </dgm:pt>
    <dgm:pt modelId="{F41211F0-6643-43F5-B98D-8A9CBD8D2383}" type="parTrans" cxnId="{E4F62B87-CA39-4F93-8A7D-80418A704075}">
      <dgm:prSet/>
      <dgm:spPr/>
      <dgm:t>
        <a:bodyPr/>
        <a:lstStyle/>
        <a:p>
          <a:endParaRPr lang="en-US"/>
        </a:p>
      </dgm:t>
    </dgm:pt>
    <dgm:pt modelId="{F36DB823-F751-4FDC-9440-EDCD83FEEA0F}" type="sibTrans" cxnId="{E4F62B87-CA39-4F93-8A7D-80418A704075}">
      <dgm:prSet/>
      <dgm:spPr/>
      <dgm:t>
        <a:bodyPr/>
        <a:lstStyle/>
        <a:p>
          <a:endParaRPr lang="en-US"/>
        </a:p>
      </dgm:t>
    </dgm:pt>
    <dgm:pt modelId="{14706994-1C9E-4427-88E1-42488BAD9CA0}" type="pres">
      <dgm:prSet presAssocID="{38A69AE9-A50D-4EC1-B765-3688256EDA7A}" presName="Name0" presStyleCnt="0">
        <dgm:presLayoutVars>
          <dgm:dir/>
          <dgm:resizeHandles val="exact"/>
        </dgm:presLayoutVars>
      </dgm:prSet>
      <dgm:spPr/>
    </dgm:pt>
    <dgm:pt modelId="{C19A0D4C-8424-4F4B-A977-93A0DB045D67}" type="pres">
      <dgm:prSet presAssocID="{C1CF606C-2B8E-45A0-8018-3884F02EE764}" presName="node" presStyleLbl="node1" presStyleIdx="0" presStyleCnt="4">
        <dgm:presLayoutVars>
          <dgm:bulletEnabled val="1"/>
        </dgm:presLayoutVars>
      </dgm:prSet>
      <dgm:spPr/>
    </dgm:pt>
    <dgm:pt modelId="{A9A056F2-B060-4D13-B1C2-052D6AFB8342}" type="pres">
      <dgm:prSet presAssocID="{5BD1021A-F7C8-4B04-B2C6-2668A9A3333E}" presName="sibTrans" presStyleLbl="sibTrans1D1" presStyleIdx="0" presStyleCnt="3"/>
      <dgm:spPr/>
    </dgm:pt>
    <dgm:pt modelId="{16F55F7C-98B2-49A7-8654-AFF9D72836C2}" type="pres">
      <dgm:prSet presAssocID="{5BD1021A-F7C8-4B04-B2C6-2668A9A3333E}" presName="connectorText" presStyleLbl="sibTrans1D1" presStyleIdx="0" presStyleCnt="3"/>
      <dgm:spPr/>
    </dgm:pt>
    <dgm:pt modelId="{CD3B6A30-FA23-46AF-A71B-55695E00C2F3}" type="pres">
      <dgm:prSet presAssocID="{436D242E-AC09-4995-8DE6-932E83E3E8C3}" presName="node" presStyleLbl="node1" presStyleIdx="1" presStyleCnt="4">
        <dgm:presLayoutVars>
          <dgm:bulletEnabled val="1"/>
        </dgm:presLayoutVars>
      </dgm:prSet>
      <dgm:spPr/>
    </dgm:pt>
    <dgm:pt modelId="{A7C37447-BD58-4CCA-A708-C6B522F01F28}" type="pres">
      <dgm:prSet presAssocID="{5A7D1D92-C642-432C-A7EC-5C95B67D89AC}" presName="sibTrans" presStyleLbl="sibTrans1D1" presStyleIdx="1" presStyleCnt="3"/>
      <dgm:spPr/>
    </dgm:pt>
    <dgm:pt modelId="{9274EB03-705C-4578-87F9-B83E8AA1D00B}" type="pres">
      <dgm:prSet presAssocID="{5A7D1D92-C642-432C-A7EC-5C95B67D89AC}" presName="connectorText" presStyleLbl="sibTrans1D1" presStyleIdx="1" presStyleCnt="3"/>
      <dgm:spPr/>
    </dgm:pt>
    <dgm:pt modelId="{4C962B81-C5F6-47F2-870C-C806FCDD682D}" type="pres">
      <dgm:prSet presAssocID="{192E9332-97B6-44E3-B676-CD454DF4D2FC}" presName="node" presStyleLbl="node1" presStyleIdx="2" presStyleCnt="4">
        <dgm:presLayoutVars>
          <dgm:bulletEnabled val="1"/>
        </dgm:presLayoutVars>
      </dgm:prSet>
      <dgm:spPr/>
    </dgm:pt>
    <dgm:pt modelId="{C112DF46-ACAE-4E8B-842E-C719A21CC441}" type="pres">
      <dgm:prSet presAssocID="{C2168D84-1243-4A52-9A0A-CE74F34C5157}" presName="sibTrans" presStyleLbl="sibTrans1D1" presStyleIdx="2" presStyleCnt="3"/>
      <dgm:spPr/>
    </dgm:pt>
    <dgm:pt modelId="{EAFE227B-2BCF-4E1F-A6B6-BB78CA7067B2}" type="pres">
      <dgm:prSet presAssocID="{C2168D84-1243-4A52-9A0A-CE74F34C5157}" presName="connectorText" presStyleLbl="sibTrans1D1" presStyleIdx="2" presStyleCnt="3"/>
      <dgm:spPr/>
    </dgm:pt>
    <dgm:pt modelId="{B262B3C2-091F-46DA-9317-3C142CE06134}" type="pres">
      <dgm:prSet presAssocID="{AF7539BA-DC90-49C4-B0AB-4C21DC49C887}" presName="node" presStyleLbl="node1" presStyleIdx="3" presStyleCnt="4">
        <dgm:presLayoutVars>
          <dgm:bulletEnabled val="1"/>
        </dgm:presLayoutVars>
      </dgm:prSet>
      <dgm:spPr/>
    </dgm:pt>
  </dgm:ptLst>
  <dgm:cxnLst>
    <dgm:cxn modelId="{A7C9D804-D56A-4328-A938-BF903ABC8CDF}" type="presOf" srcId="{5A7D1D92-C642-432C-A7EC-5C95B67D89AC}" destId="{A7C37447-BD58-4CCA-A708-C6B522F01F28}" srcOrd="0" destOrd="0" presId="urn:microsoft.com/office/officeart/2016/7/layout/RepeatingBendingProcessNew"/>
    <dgm:cxn modelId="{2326FC5C-0732-45C5-BFDD-3DE4B0F5F06F}" type="presOf" srcId="{192E9332-97B6-44E3-B676-CD454DF4D2FC}" destId="{4C962B81-C5F6-47F2-870C-C806FCDD682D}" srcOrd="0" destOrd="0" presId="urn:microsoft.com/office/officeart/2016/7/layout/RepeatingBendingProcessNew"/>
    <dgm:cxn modelId="{C01F1B5D-3CB4-47BF-8844-E10749F27A75}" srcId="{38A69AE9-A50D-4EC1-B765-3688256EDA7A}" destId="{436D242E-AC09-4995-8DE6-932E83E3E8C3}" srcOrd="1" destOrd="0" parTransId="{C7C98E89-F267-4E61-BE61-929E2B0B0603}" sibTransId="{5A7D1D92-C642-432C-A7EC-5C95B67D89AC}"/>
    <dgm:cxn modelId="{3ACDD352-F2ED-47A2-A60B-417D34BCC5DB}" type="presOf" srcId="{38A69AE9-A50D-4EC1-B765-3688256EDA7A}" destId="{14706994-1C9E-4427-88E1-42488BAD9CA0}" srcOrd="0" destOrd="0" presId="urn:microsoft.com/office/officeart/2016/7/layout/RepeatingBendingProcessNew"/>
    <dgm:cxn modelId="{96E2D77B-D6AA-4872-8CCC-7D4DE44D8837}" srcId="{38A69AE9-A50D-4EC1-B765-3688256EDA7A}" destId="{192E9332-97B6-44E3-B676-CD454DF4D2FC}" srcOrd="2" destOrd="0" parTransId="{A747F77D-7CB5-4EAD-8092-10E515F7499C}" sibTransId="{C2168D84-1243-4A52-9A0A-CE74F34C5157}"/>
    <dgm:cxn modelId="{BACE787D-8419-4191-94A8-A558A05023BF}" type="presOf" srcId="{5BD1021A-F7C8-4B04-B2C6-2668A9A3333E}" destId="{A9A056F2-B060-4D13-B1C2-052D6AFB8342}" srcOrd="0" destOrd="0" presId="urn:microsoft.com/office/officeart/2016/7/layout/RepeatingBendingProcessNew"/>
    <dgm:cxn modelId="{87734A84-06D3-41F3-B3A0-1418BAEAB302}" type="presOf" srcId="{C2168D84-1243-4A52-9A0A-CE74F34C5157}" destId="{C112DF46-ACAE-4E8B-842E-C719A21CC441}" srcOrd="0" destOrd="0" presId="urn:microsoft.com/office/officeart/2016/7/layout/RepeatingBendingProcessNew"/>
    <dgm:cxn modelId="{E4F62B87-CA39-4F93-8A7D-80418A704075}" srcId="{38A69AE9-A50D-4EC1-B765-3688256EDA7A}" destId="{AF7539BA-DC90-49C4-B0AB-4C21DC49C887}" srcOrd="3" destOrd="0" parTransId="{F41211F0-6643-43F5-B98D-8A9CBD8D2383}" sibTransId="{F36DB823-F751-4FDC-9440-EDCD83FEEA0F}"/>
    <dgm:cxn modelId="{9DCA5492-6DB8-4CAC-8EEE-6F87A91A3CA8}" type="presOf" srcId="{C2168D84-1243-4A52-9A0A-CE74F34C5157}" destId="{EAFE227B-2BCF-4E1F-A6B6-BB78CA7067B2}" srcOrd="1" destOrd="0" presId="urn:microsoft.com/office/officeart/2016/7/layout/RepeatingBendingProcessNew"/>
    <dgm:cxn modelId="{9243C896-461B-4EFE-A1ED-EB25459197E2}" type="presOf" srcId="{C1CF606C-2B8E-45A0-8018-3884F02EE764}" destId="{C19A0D4C-8424-4F4B-A977-93A0DB045D67}" srcOrd="0" destOrd="0" presId="urn:microsoft.com/office/officeart/2016/7/layout/RepeatingBendingProcessNew"/>
    <dgm:cxn modelId="{F9E35DAF-CFB1-4B56-B428-18B07C1571F8}" type="presOf" srcId="{AF7539BA-DC90-49C4-B0AB-4C21DC49C887}" destId="{B262B3C2-091F-46DA-9317-3C142CE06134}" srcOrd="0" destOrd="0" presId="urn:microsoft.com/office/officeart/2016/7/layout/RepeatingBendingProcessNew"/>
    <dgm:cxn modelId="{F5F38CCF-7B39-41E1-839F-FC355D71CCBA}" type="presOf" srcId="{5A7D1D92-C642-432C-A7EC-5C95B67D89AC}" destId="{9274EB03-705C-4578-87F9-B83E8AA1D00B}" srcOrd="1" destOrd="0" presId="urn:microsoft.com/office/officeart/2016/7/layout/RepeatingBendingProcessNew"/>
    <dgm:cxn modelId="{B28F2AE8-0145-48DC-8C48-69952F37779F}" srcId="{38A69AE9-A50D-4EC1-B765-3688256EDA7A}" destId="{C1CF606C-2B8E-45A0-8018-3884F02EE764}" srcOrd="0" destOrd="0" parTransId="{D4387231-CF70-4D40-9947-0384E7648AD6}" sibTransId="{5BD1021A-F7C8-4B04-B2C6-2668A9A3333E}"/>
    <dgm:cxn modelId="{99195EEA-292B-412E-AA15-185FEB8727C6}" type="presOf" srcId="{436D242E-AC09-4995-8DE6-932E83E3E8C3}" destId="{CD3B6A30-FA23-46AF-A71B-55695E00C2F3}" srcOrd="0" destOrd="0" presId="urn:microsoft.com/office/officeart/2016/7/layout/RepeatingBendingProcessNew"/>
    <dgm:cxn modelId="{F43D9DF1-EBD3-4D03-8D62-FACAF8E1A84B}" type="presOf" srcId="{5BD1021A-F7C8-4B04-B2C6-2668A9A3333E}" destId="{16F55F7C-98B2-49A7-8654-AFF9D72836C2}" srcOrd="1" destOrd="0" presId="urn:microsoft.com/office/officeart/2016/7/layout/RepeatingBendingProcessNew"/>
    <dgm:cxn modelId="{C35969E7-CA21-4698-A6B7-DB790AF0D992}" type="presParOf" srcId="{14706994-1C9E-4427-88E1-42488BAD9CA0}" destId="{C19A0D4C-8424-4F4B-A977-93A0DB045D67}" srcOrd="0" destOrd="0" presId="urn:microsoft.com/office/officeart/2016/7/layout/RepeatingBendingProcessNew"/>
    <dgm:cxn modelId="{C2DA321A-0B71-485F-AC86-CD1F7E3B897A}" type="presParOf" srcId="{14706994-1C9E-4427-88E1-42488BAD9CA0}" destId="{A9A056F2-B060-4D13-B1C2-052D6AFB8342}" srcOrd="1" destOrd="0" presId="urn:microsoft.com/office/officeart/2016/7/layout/RepeatingBendingProcessNew"/>
    <dgm:cxn modelId="{87E01098-6810-4266-8FEC-6B88DB0C922C}" type="presParOf" srcId="{A9A056F2-B060-4D13-B1C2-052D6AFB8342}" destId="{16F55F7C-98B2-49A7-8654-AFF9D72836C2}" srcOrd="0" destOrd="0" presId="urn:microsoft.com/office/officeart/2016/7/layout/RepeatingBendingProcessNew"/>
    <dgm:cxn modelId="{87518A3F-ABC2-4D45-B472-22E53E9A319F}" type="presParOf" srcId="{14706994-1C9E-4427-88E1-42488BAD9CA0}" destId="{CD3B6A30-FA23-46AF-A71B-55695E00C2F3}" srcOrd="2" destOrd="0" presId="urn:microsoft.com/office/officeart/2016/7/layout/RepeatingBendingProcessNew"/>
    <dgm:cxn modelId="{C7E2BB83-0901-4B4E-9FCB-4B6A645819DD}" type="presParOf" srcId="{14706994-1C9E-4427-88E1-42488BAD9CA0}" destId="{A7C37447-BD58-4CCA-A708-C6B522F01F28}" srcOrd="3" destOrd="0" presId="urn:microsoft.com/office/officeart/2016/7/layout/RepeatingBendingProcessNew"/>
    <dgm:cxn modelId="{DDBF955E-1822-422B-A5A3-6F664C8B0A24}" type="presParOf" srcId="{A7C37447-BD58-4CCA-A708-C6B522F01F28}" destId="{9274EB03-705C-4578-87F9-B83E8AA1D00B}" srcOrd="0" destOrd="0" presId="urn:microsoft.com/office/officeart/2016/7/layout/RepeatingBendingProcessNew"/>
    <dgm:cxn modelId="{C398F558-D6A0-4C81-90DD-25B223A3B621}" type="presParOf" srcId="{14706994-1C9E-4427-88E1-42488BAD9CA0}" destId="{4C962B81-C5F6-47F2-870C-C806FCDD682D}" srcOrd="4" destOrd="0" presId="urn:microsoft.com/office/officeart/2016/7/layout/RepeatingBendingProcessNew"/>
    <dgm:cxn modelId="{74882331-68D4-4812-8104-B860734F0645}" type="presParOf" srcId="{14706994-1C9E-4427-88E1-42488BAD9CA0}" destId="{C112DF46-ACAE-4E8B-842E-C719A21CC441}" srcOrd="5" destOrd="0" presId="urn:microsoft.com/office/officeart/2016/7/layout/RepeatingBendingProcessNew"/>
    <dgm:cxn modelId="{B1CBE567-8FFC-42CF-94E5-1710C75FACDE}" type="presParOf" srcId="{C112DF46-ACAE-4E8B-842E-C719A21CC441}" destId="{EAFE227B-2BCF-4E1F-A6B6-BB78CA7067B2}" srcOrd="0" destOrd="0" presId="urn:microsoft.com/office/officeart/2016/7/layout/RepeatingBendingProcessNew"/>
    <dgm:cxn modelId="{D60FE62C-A8C8-48CF-85D1-FF6D90D0DA8E}" type="presParOf" srcId="{14706994-1C9E-4427-88E1-42488BAD9CA0}" destId="{B262B3C2-091F-46DA-9317-3C142CE0613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C1A75-FEFD-45DB-828E-BC1CF2441C81}" type="doc">
      <dgm:prSet loTypeId="urn:microsoft.com/office/officeart/2018/2/layout/IconCircleList" loCatId="icon" qsTypeId="urn:microsoft.com/office/officeart/2005/8/quickstyle/simple5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271F617-57DF-45BC-AE1C-3DA1D27A12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1. OPENCV for extraction</a:t>
          </a:r>
          <a:endParaRPr lang="en-US"/>
        </a:p>
      </dgm:t>
    </dgm:pt>
    <dgm:pt modelId="{9CEDD9D4-26CA-4C7F-9363-1FC5E2AE0688}" type="parTrans" cxnId="{C4AD4C39-76DB-4ECA-86B9-2E24372AA99F}">
      <dgm:prSet/>
      <dgm:spPr/>
      <dgm:t>
        <a:bodyPr/>
        <a:lstStyle/>
        <a:p>
          <a:endParaRPr lang="en-US"/>
        </a:p>
      </dgm:t>
    </dgm:pt>
    <dgm:pt modelId="{C83C7D91-212B-45B2-B8D8-56D71AE89489}" type="sibTrans" cxnId="{C4AD4C39-76DB-4ECA-86B9-2E24372AA9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D544A5-4FDA-4E4F-96EA-C45EA0EB78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2. Image Enhancement tools(CLAHE, Pixel Value Scaling,..)</a:t>
          </a:r>
          <a:endParaRPr lang="en-US" dirty="0"/>
        </a:p>
      </dgm:t>
    </dgm:pt>
    <dgm:pt modelId="{D3EC4C71-62A8-4740-8860-592BC8C56BA3}" type="parTrans" cxnId="{E90CACE2-68E1-4D49-B95E-D44B68BA1B8E}">
      <dgm:prSet/>
      <dgm:spPr/>
      <dgm:t>
        <a:bodyPr/>
        <a:lstStyle/>
        <a:p>
          <a:endParaRPr lang="en-US"/>
        </a:p>
      </dgm:t>
    </dgm:pt>
    <dgm:pt modelId="{153F6656-8126-4733-8F45-1130C7CEA9AE}" type="sibTrans" cxnId="{E90CACE2-68E1-4D49-B95E-D44B68BA1B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73D64A-164B-41BF-8C03-D271CB1DDA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3. Object Detections tools(YOLO, R-CNN,..)</a:t>
          </a:r>
          <a:endParaRPr lang="en-US"/>
        </a:p>
      </dgm:t>
    </dgm:pt>
    <dgm:pt modelId="{D708507E-EE4F-4DDF-8CF7-DEC0AF1C0478}" type="parTrans" cxnId="{1DAE82E4-9AB6-411B-8B23-0BD85339898B}">
      <dgm:prSet/>
      <dgm:spPr/>
      <dgm:t>
        <a:bodyPr/>
        <a:lstStyle/>
        <a:p>
          <a:endParaRPr lang="en-US"/>
        </a:p>
      </dgm:t>
    </dgm:pt>
    <dgm:pt modelId="{F24EC901-6A09-4C30-AC76-8DA1DFDEE4C9}" type="sibTrans" cxnId="{1DAE82E4-9AB6-411B-8B23-0BD8533989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B3E0B3-5EB7-46B4-8F6D-1E2B92E149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4. Attribute Recognition( Texture Analysis, Feature Extraction,..)</a:t>
          </a:r>
          <a:endParaRPr lang="en-US"/>
        </a:p>
      </dgm:t>
    </dgm:pt>
    <dgm:pt modelId="{ADDCF763-9C00-4428-B78E-4D94A87B188C}" type="parTrans" cxnId="{79D27371-3964-4AE5-AEEE-BC5455159999}">
      <dgm:prSet/>
      <dgm:spPr/>
      <dgm:t>
        <a:bodyPr/>
        <a:lstStyle/>
        <a:p>
          <a:endParaRPr lang="en-US"/>
        </a:p>
      </dgm:t>
    </dgm:pt>
    <dgm:pt modelId="{B3B969D9-1320-42C3-A9EC-0CBA4CF06247}" type="sibTrans" cxnId="{79D27371-3964-4AE5-AEEE-BC545515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19984B-6717-4A64-A0BC-37BA76FB5ED9}" type="pres">
      <dgm:prSet presAssocID="{D9BC1A75-FEFD-45DB-828E-BC1CF2441C81}" presName="root" presStyleCnt="0">
        <dgm:presLayoutVars>
          <dgm:dir/>
          <dgm:resizeHandles val="exact"/>
        </dgm:presLayoutVars>
      </dgm:prSet>
      <dgm:spPr/>
    </dgm:pt>
    <dgm:pt modelId="{BB37C2DD-4A93-4BF4-B148-A0BC518281E2}" type="pres">
      <dgm:prSet presAssocID="{D9BC1A75-FEFD-45DB-828E-BC1CF2441C81}" presName="container" presStyleCnt="0">
        <dgm:presLayoutVars>
          <dgm:dir/>
          <dgm:resizeHandles val="exact"/>
        </dgm:presLayoutVars>
      </dgm:prSet>
      <dgm:spPr/>
    </dgm:pt>
    <dgm:pt modelId="{4F319AED-06F3-40AB-A215-564EC6D98267}" type="pres">
      <dgm:prSet presAssocID="{B271F617-57DF-45BC-AE1C-3DA1D27A12C8}" presName="compNode" presStyleCnt="0"/>
      <dgm:spPr/>
    </dgm:pt>
    <dgm:pt modelId="{F34957D3-FC3F-47A4-A9E3-ADF6108A2805}" type="pres">
      <dgm:prSet presAssocID="{B271F617-57DF-45BC-AE1C-3DA1D27A12C8}" presName="iconBgRect" presStyleLbl="bgShp" presStyleIdx="0" presStyleCnt="4"/>
      <dgm:spPr/>
    </dgm:pt>
    <dgm:pt modelId="{45CAA855-4E71-40BD-8260-0210CA6A5DB8}" type="pres">
      <dgm:prSet presAssocID="{B271F617-57DF-45BC-AE1C-3DA1D27A12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A1C1C75-CE3B-4078-A905-17EF4D1E0560}" type="pres">
      <dgm:prSet presAssocID="{B271F617-57DF-45BC-AE1C-3DA1D27A12C8}" presName="spaceRect" presStyleCnt="0"/>
      <dgm:spPr/>
    </dgm:pt>
    <dgm:pt modelId="{C67CB37D-5380-42E3-A541-EA5C41C092F6}" type="pres">
      <dgm:prSet presAssocID="{B271F617-57DF-45BC-AE1C-3DA1D27A12C8}" presName="textRect" presStyleLbl="revTx" presStyleIdx="0" presStyleCnt="4">
        <dgm:presLayoutVars>
          <dgm:chMax val="1"/>
          <dgm:chPref val="1"/>
        </dgm:presLayoutVars>
      </dgm:prSet>
      <dgm:spPr/>
    </dgm:pt>
    <dgm:pt modelId="{BB41DE65-6206-44D9-AA16-05C87CB8577E}" type="pres">
      <dgm:prSet presAssocID="{C83C7D91-212B-45B2-B8D8-56D71AE89489}" presName="sibTrans" presStyleLbl="sibTrans2D1" presStyleIdx="0" presStyleCnt="0"/>
      <dgm:spPr/>
    </dgm:pt>
    <dgm:pt modelId="{D95F2D8C-12C9-4C5E-A1B0-8D5DDE410084}" type="pres">
      <dgm:prSet presAssocID="{5AD544A5-4FDA-4E4F-96EA-C45EA0EB7869}" presName="compNode" presStyleCnt="0"/>
      <dgm:spPr/>
    </dgm:pt>
    <dgm:pt modelId="{C3988164-1B83-4638-B430-100137D6FED4}" type="pres">
      <dgm:prSet presAssocID="{5AD544A5-4FDA-4E4F-96EA-C45EA0EB7869}" presName="iconBgRect" presStyleLbl="bgShp" presStyleIdx="1" presStyleCnt="4"/>
      <dgm:spPr/>
    </dgm:pt>
    <dgm:pt modelId="{ACC46804-410B-4246-9D18-64F951D122D4}" type="pres">
      <dgm:prSet presAssocID="{5AD544A5-4FDA-4E4F-96EA-C45EA0EB7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CB16641-AB71-42C5-9744-560FF0BA7E52}" type="pres">
      <dgm:prSet presAssocID="{5AD544A5-4FDA-4E4F-96EA-C45EA0EB7869}" presName="spaceRect" presStyleCnt="0"/>
      <dgm:spPr/>
    </dgm:pt>
    <dgm:pt modelId="{89D1831F-3EB4-46AB-B071-5F6B2845974D}" type="pres">
      <dgm:prSet presAssocID="{5AD544A5-4FDA-4E4F-96EA-C45EA0EB7869}" presName="textRect" presStyleLbl="revTx" presStyleIdx="1" presStyleCnt="4">
        <dgm:presLayoutVars>
          <dgm:chMax val="1"/>
          <dgm:chPref val="1"/>
        </dgm:presLayoutVars>
      </dgm:prSet>
      <dgm:spPr/>
    </dgm:pt>
    <dgm:pt modelId="{91243F00-4666-4E2E-B22E-E139B7F0F1F6}" type="pres">
      <dgm:prSet presAssocID="{153F6656-8126-4733-8F45-1130C7CEA9AE}" presName="sibTrans" presStyleLbl="sibTrans2D1" presStyleIdx="0" presStyleCnt="0"/>
      <dgm:spPr/>
    </dgm:pt>
    <dgm:pt modelId="{1D2D9CDD-996B-4461-B8DD-F9FB8D081C36}" type="pres">
      <dgm:prSet presAssocID="{1973D64A-164B-41BF-8C03-D271CB1DDA47}" presName="compNode" presStyleCnt="0"/>
      <dgm:spPr/>
    </dgm:pt>
    <dgm:pt modelId="{8C397131-BD36-4864-AFD5-FDBBB630A87C}" type="pres">
      <dgm:prSet presAssocID="{1973D64A-164B-41BF-8C03-D271CB1DDA47}" presName="iconBgRect" presStyleLbl="bgShp" presStyleIdx="2" presStyleCnt="4"/>
      <dgm:spPr/>
    </dgm:pt>
    <dgm:pt modelId="{F12FA24F-5EC5-4268-8768-31FF2B64A7EC}" type="pres">
      <dgm:prSet presAssocID="{1973D64A-164B-41BF-8C03-D271CB1DDA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8AC5F41-2E24-4B45-A0C0-63D70286857E}" type="pres">
      <dgm:prSet presAssocID="{1973D64A-164B-41BF-8C03-D271CB1DDA47}" presName="spaceRect" presStyleCnt="0"/>
      <dgm:spPr/>
    </dgm:pt>
    <dgm:pt modelId="{A59A4700-9D23-413D-88E1-94EE5970FE13}" type="pres">
      <dgm:prSet presAssocID="{1973D64A-164B-41BF-8C03-D271CB1DDA47}" presName="textRect" presStyleLbl="revTx" presStyleIdx="2" presStyleCnt="4">
        <dgm:presLayoutVars>
          <dgm:chMax val="1"/>
          <dgm:chPref val="1"/>
        </dgm:presLayoutVars>
      </dgm:prSet>
      <dgm:spPr/>
    </dgm:pt>
    <dgm:pt modelId="{26E5938A-577D-4A27-A9FB-A5F00759F997}" type="pres">
      <dgm:prSet presAssocID="{F24EC901-6A09-4C30-AC76-8DA1DFDEE4C9}" presName="sibTrans" presStyleLbl="sibTrans2D1" presStyleIdx="0" presStyleCnt="0"/>
      <dgm:spPr/>
    </dgm:pt>
    <dgm:pt modelId="{CBEF7106-25DD-4043-93F3-7B95E3180F81}" type="pres">
      <dgm:prSet presAssocID="{ADB3E0B3-5EB7-46B4-8F6D-1E2B92E149CE}" presName="compNode" presStyleCnt="0"/>
      <dgm:spPr/>
    </dgm:pt>
    <dgm:pt modelId="{89D1BBA3-9E45-4143-AF05-BF3B9CC317D2}" type="pres">
      <dgm:prSet presAssocID="{ADB3E0B3-5EB7-46B4-8F6D-1E2B92E149CE}" presName="iconBgRect" presStyleLbl="bgShp" presStyleIdx="3" presStyleCnt="4"/>
      <dgm:spPr/>
    </dgm:pt>
    <dgm:pt modelId="{E647383C-BB12-44A1-91BE-55564F539654}" type="pres">
      <dgm:prSet presAssocID="{ADB3E0B3-5EB7-46B4-8F6D-1E2B92E149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875BA1-A4F0-4795-BDA5-133E8C8D78D1}" type="pres">
      <dgm:prSet presAssocID="{ADB3E0B3-5EB7-46B4-8F6D-1E2B92E149CE}" presName="spaceRect" presStyleCnt="0"/>
      <dgm:spPr/>
    </dgm:pt>
    <dgm:pt modelId="{9E28EAC8-6F10-4A7D-BFBE-F3B6EF77C91C}" type="pres">
      <dgm:prSet presAssocID="{ADB3E0B3-5EB7-46B4-8F6D-1E2B92E149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426727-06FB-41DC-883C-20D860EC02B8}" type="presOf" srcId="{B271F617-57DF-45BC-AE1C-3DA1D27A12C8}" destId="{C67CB37D-5380-42E3-A541-EA5C41C092F6}" srcOrd="0" destOrd="0" presId="urn:microsoft.com/office/officeart/2018/2/layout/IconCircleList"/>
    <dgm:cxn modelId="{C4AD4C39-76DB-4ECA-86B9-2E24372AA99F}" srcId="{D9BC1A75-FEFD-45DB-828E-BC1CF2441C81}" destId="{B271F617-57DF-45BC-AE1C-3DA1D27A12C8}" srcOrd="0" destOrd="0" parTransId="{9CEDD9D4-26CA-4C7F-9363-1FC5E2AE0688}" sibTransId="{C83C7D91-212B-45B2-B8D8-56D71AE89489}"/>
    <dgm:cxn modelId="{26202B3B-09B8-466D-A12F-48CFC02099CB}" type="presOf" srcId="{ADB3E0B3-5EB7-46B4-8F6D-1E2B92E149CE}" destId="{9E28EAC8-6F10-4A7D-BFBE-F3B6EF77C91C}" srcOrd="0" destOrd="0" presId="urn:microsoft.com/office/officeart/2018/2/layout/IconCircleList"/>
    <dgm:cxn modelId="{99FFFA3D-843E-452B-AF0C-C7CF93F81455}" type="presOf" srcId="{C83C7D91-212B-45B2-B8D8-56D71AE89489}" destId="{BB41DE65-6206-44D9-AA16-05C87CB8577E}" srcOrd="0" destOrd="0" presId="urn:microsoft.com/office/officeart/2018/2/layout/IconCircleList"/>
    <dgm:cxn modelId="{79D27371-3964-4AE5-AEEE-BC5455159999}" srcId="{D9BC1A75-FEFD-45DB-828E-BC1CF2441C81}" destId="{ADB3E0B3-5EB7-46B4-8F6D-1E2B92E149CE}" srcOrd="3" destOrd="0" parTransId="{ADDCF763-9C00-4428-B78E-4D94A87B188C}" sibTransId="{B3B969D9-1320-42C3-A9EC-0CBA4CF06247}"/>
    <dgm:cxn modelId="{D3E48D91-40A2-4A13-BB0C-96A005D39623}" type="presOf" srcId="{1973D64A-164B-41BF-8C03-D271CB1DDA47}" destId="{A59A4700-9D23-413D-88E1-94EE5970FE13}" srcOrd="0" destOrd="0" presId="urn:microsoft.com/office/officeart/2018/2/layout/IconCircleList"/>
    <dgm:cxn modelId="{6E6C9494-CF14-41A3-B6CE-1C2193589001}" type="presOf" srcId="{F24EC901-6A09-4C30-AC76-8DA1DFDEE4C9}" destId="{26E5938A-577D-4A27-A9FB-A5F00759F997}" srcOrd="0" destOrd="0" presId="urn:microsoft.com/office/officeart/2018/2/layout/IconCircleList"/>
    <dgm:cxn modelId="{9963FDBD-3003-4B40-ACFA-04281F36968A}" type="presOf" srcId="{153F6656-8126-4733-8F45-1130C7CEA9AE}" destId="{91243F00-4666-4E2E-B22E-E139B7F0F1F6}" srcOrd="0" destOrd="0" presId="urn:microsoft.com/office/officeart/2018/2/layout/IconCircleList"/>
    <dgm:cxn modelId="{244D1DD3-C74D-4F11-B027-6A396D74C3D2}" type="presOf" srcId="{D9BC1A75-FEFD-45DB-828E-BC1CF2441C81}" destId="{6A19984B-6717-4A64-A0BC-37BA76FB5ED9}" srcOrd="0" destOrd="0" presId="urn:microsoft.com/office/officeart/2018/2/layout/IconCircleList"/>
    <dgm:cxn modelId="{02D57AD9-A143-4EA3-8A48-597DC8A9657F}" type="presOf" srcId="{5AD544A5-4FDA-4E4F-96EA-C45EA0EB7869}" destId="{89D1831F-3EB4-46AB-B071-5F6B2845974D}" srcOrd="0" destOrd="0" presId="urn:microsoft.com/office/officeart/2018/2/layout/IconCircleList"/>
    <dgm:cxn modelId="{E90CACE2-68E1-4D49-B95E-D44B68BA1B8E}" srcId="{D9BC1A75-FEFD-45DB-828E-BC1CF2441C81}" destId="{5AD544A5-4FDA-4E4F-96EA-C45EA0EB7869}" srcOrd="1" destOrd="0" parTransId="{D3EC4C71-62A8-4740-8860-592BC8C56BA3}" sibTransId="{153F6656-8126-4733-8F45-1130C7CEA9AE}"/>
    <dgm:cxn modelId="{1DAE82E4-9AB6-411B-8B23-0BD85339898B}" srcId="{D9BC1A75-FEFD-45DB-828E-BC1CF2441C81}" destId="{1973D64A-164B-41BF-8C03-D271CB1DDA47}" srcOrd="2" destOrd="0" parTransId="{D708507E-EE4F-4DDF-8CF7-DEC0AF1C0478}" sibTransId="{F24EC901-6A09-4C30-AC76-8DA1DFDEE4C9}"/>
    <dgm:cxn modelId="{FEF9AB67-EDA2-4CBC-8426-B6D4C981FB2E}" type="presParOf" srcId="{6A19984B-6717-4A64-A0BC-37BA76FB5ED9}" destId="{BB37C2DD-4A93-4BF4-B148-A0BC518281E2}" srcOrd="0" destOrd="0" presId="urn:microsoft.com/office/officeart/2018/2/layout/IconCircleList"/>
    <dgm:cxn modelId="{F1BA2530-C288-4DF3-ADA9-335177B0716E}" type="presParOf" srcId="{BB37C2DD-4A93-4BF4-B148-A0BC518281E2}" destId="{4F319AED-06F3-40AB-A215-564EC6D98267}" srcOrd="0" destOrd="0" presId="urn:microsoft.com/office/officeart/2018/2/layout/IconCircleList"/>
    <dgm:cxn modelId="{FE69C203-C04D-49C0-A3E8-E0A6F0EF35CC}" type="presParOf" srcId="{4F319AED-06F3-40AB-A215-564EC6D98267}" destId="{F34957D3-FC3F-47A4-A9E3-ADF6108A2805}" srcOrd="0" destOrd="0" presId="urn:microsoft.com/office/officeart/2018/2/layout/IconCircleList"/>
    <dgm:cxn modelId="{8F434030-2E94-4206-9DD4-6AB2B721C9E8}" type="presParOf" srcId="{4F319AED-06F3-40AB-A215-564EC6D98267}" destId="{45CAA855-4E71-40BD-8260-0210CA6A5DB8}" srcOrd="1" destOrd="0" presId="urn:microsoft.com/office/officeart/2018/2/layout/IconCircleList"/>
    <dgm:cxn modelId="{5D7CCB1B-BB4D-4714-972B-AC3F26FD6A28}" type="presParOf" srcId="{4F319AED-06F3-40AB-A215-564EC6D98267}" destId="{FA1C1C75-CE3B-4078-A905-17EF4D1E0560}" srcOrd="2" destOrd="0" presId="urn:microsoft.com/office/officeart/2018/2/layout/IconCircleList"/>
    <dgm:cxn modelId="{13C0F8AD-BB10-43A3-BDC8-496D097F79EF}" type="presParOf" srcId="{4F319AED-06F3-40AB-A215-564EC6D98267}" destId="{C67CB37D-5380-42E3-A541-EA5C41C092F6}" srcOrd="3" destOrd="0" presId="urn:microsoft.com/office/officeart/2018/2/layout/IconCircleList"/>
    <dgm:cxn modelId="{75DAFD82-D6B3-4CE4-A890-3A68F1C62E7E}" type="presParOf" srcId="{BB37C2DD-4A93-4BF4-B148-A0BC518281E2}" destId="{BB41DE65-6206-44D9-AA16-05C87CB8577E}" srcOrd="1" destOrd="0" presId="urn:microsoft.com/office/officeart/2018/2/layout/IconCircleList"/>
    <dgm:cxn modelId="{828778A5-B6AB-4322-974E-49F3958F1C28}" type="presParOf" srcId="{BB37C2DD-4A93-4BF4-B148-A0BC518281E2}" destId="{D95F2D8C-12C9-4C5E-A1B0-8D5DDE410084}" srcOrd="2" destOrd="0" presId="urn:microsoft.com/office/officeart/2018/2/layout/IconCircleList"/>
    <dgm:cxn modelId="{01E0AC55-2837-4263-B7BE-B2B72C9912AF}" type="presParOf" srcId="{D95F2D8C-12C9-4C5E-A1B0-8D5DDE410084}" destId="{C3988164-1B83-4638-B430-100137D6FED4}" srcOrd="0" destOrd="0" presId="urn:microsoft.com/office/officeart/2018/2/layout/IconCircleList"/>
    <dgm:cxn modelId="{902E8C79-2DD6-409F-AAC8-A4FA49C693D9}" type="presParOf" srcId="{D95F2D8C-12C9-4C5E-A1B0-8D5DDE410084}" destId="{ACC46804-410B-4246-9D18-64F951D122D4}" srcOrd="1" destOrd="0" presId="urn:microsoft.com/office/officeart/2018/2/layout/IconCircleList"/>
    <dgm:cxn modelId="{7CEFD45B-8644-4190-887F-ED0607116BD1}" type="presParOf" srcId="{D95F2D8C-12C9-4C5E-A1B0-8D5DDE410084}" destId="{6CB16641-AB71-42C5-9744-560FF0BA7E52}" srcOrd="2" destOrd="0" presId="urn:microsoft.com/office/officeart/2018/2/layout/IconCircleList"/>
    <dgm:cxn modelId="{1F942A13-1AA1-409E-91FB-4664DD350C03}" type="presParOf" srcId="{D95F2D8C-12C9-4C5E-A1B0-8D5DDE410084}" destId="{89D1831F-3EB4-46AB-B071-5F6B2845974D}" srcOrd="3" destOrd="0" presId="urn:microsoft.com/office/officeart/2018/2/layout/IconCircleList"/>
    <dgm:cxn modelId="{523F40C9-4E39-427B-94AE-7165B368228D}" type="presParOf" srcId="{BB37C2DD-4A93-4BF4-B148-A0BC518281E2}" destId="{91243F00-4666-4E2E-B22E-E139B7F0F1F6}" srcOrd="3" destOrd="0" presId="urn:microsoft.com/office/officeart/2018/2/layout/IconCircleList"/>
    <dgm:cxn modelId="{E4676203-58D9-4AE0-9095-F030B1573646}" type="presParOf" srcId="{BB37C2DD-4A93-4BF4-B148-A0BC518281E2}" destId="{1D2D9CDD-996B-4461-B8DD-F9FB8D081C36}" srcOrd="4" destOrd="0" presId="urn:microsoft.com/office/officeart/2018/2/layout/IconCircleList"/>
    <dgm:cxn modelId="{1902C383-C85C-4673-B560-ADB7DFCCCDA8}" type="presParOf" srcId="{1D2D9CDD-996B-4461-B8DD-F9FB8D081C36}" destId="{8C397131-BD36-4864-AFD5-FDBBB630A87C}" srcOrd="0" destOrd="0" presId="urn:microsoft.com/office/officeart/2018/2/layout/IconCircleList"/>
    <dgm:cxn modelId="{B1DFC694-10FF-4AE5-85E6-CE7CE34004C5}" type="presParOf" srcId="{1D2D9CDD-996B-4461-B8DD-F9FB8D081C36}" destId="{F12FA24F-5EC5-4268-8768-31FF2B64A7EC}" srcOrd="1" destOrd="0" presId="urn:microsoft.com/office/officeart/2018/2/layout/IconCircleList"/>
    <dgm:cxn modelId="{03C05E61-D040-4C2E-B3B6-CDBAC6693319}" type="presParOf" srcId="{1D2D9CDD-996B-4461-B8DD-F9FB8D081C36}" destId="{28AC5F41-2E24-4B45-A0C0-63D70286857E}" srcOrd="2" destOrd="0" presId="urn:microsoft.com/office/officeart/2018/2/layout/IconCircleList"/>
    <dgm:cxn modelId="{60994D4D-FEDB-4B93-A703-95002B4E4C81}" type="presParOf" srcId="{1D2D9CDD-996B-4461-B8DD-F9FB8D081C36}" destId="{A59A4700-9D23-413D-88E1-94EE5970FE13}" srcOrd="3" destOrd="0" presId="urn:microsoft.com/office/officeart/2018/2/layout/IconCircleList"/>
    <dgm:cxn modelId="{6EC85F66-E487-4B41-A2A4-AC328B009016}" type="presParOf" srcId="{BB37C2DD-4A93-4BF4-B148-A0BC518281E2}" destId="{26E5938A-577D-4A27-A9FB-A5F00759F997}" srcOrd="5" destOrd="0" presId="urn:microsoft.com/office/officeart/2018/2/layout/IconCircleList"/>
    <dgm:cxn modelId="{7E289C62-1D82-4AD7-AD0E-077B2EAB88D7}" type="presParOf" srcId="{BB37C2DD-4A93-4BF4-B148-A0BC518281E2}" destId="{CBEF7106-25DD-4043-93F3-7B95E3180F81}" srcOrd="6" destOrd="0" presId="urn:microsoft.com/office/officeart/2018/2/layout/IconCircleList"/>
    <dgm:cxn modelId="{255FED50-7EB1-4E69-9658-E0DCF0CFB2AB}" type="presParOf" srcId="{CBEF7106-25DD-4043-93F3-7B95E3180F81}" destId="{89D1BBA3-9E45-4143-AF05-BF3B9CC317D2}" srcOrd="0" destOrd="0" presId="urn:microsoft.com/office/officeart/2018/2/layout/IconCircleList"/>
    <dgm:cxn modelId="{212D2F19-D521-4798-9858-F4028C057CE7}" type="presParOf" srcId="{CBEF7106-25DD-4043-93F3-7B95E3180F81}" destId="{E647383C-BB12-44A1-91BE-55564F539654}" srcOrd="1" destOrd="0" presId="urn:microsoft.com/office/officeart/2018/2/layout/IconCircleList"/>
    <dgm:cxn modelId="{9B6BBE36-8714-44AA-BE3A-0BE3C2407E5F}" type="presParOf" srcId="{CBEF7106-25DD-4043-93F3-7B95E3180F81}" destId="{12875BA1-A4F0-4795-BDA5-133E8C8D78D1}" srcOrd="2" destOrd="0" presId="urn:microsoft.com/office/officeart/2018/2/layout/IconCircleList"/>
    <dgm:cxn modelId="{C0A8CCCC-5D32-472A-BECD-D53FE6B28D47}" type="presParOf" srcId="{CBEF7106-25DD-4043-93F3-7B95E3180F81}" destId="{9E28EAC8-6F10-4A7D-BFBE-F3B6EF77C9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A095-342D-4432-BCE0-D86EB65A879D}">
      <dsp:nvSpPr>
        <dsp:cNvPr id="0" name=""/>
        <dsp:cNvSpPr/>
      </dsp:nvSpPr>
      <dsp:spPr>
        <a:xfrm>
          <a:off x="479429" y="149235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47D0C-4F91-44F7-8E6F-C4621B56D2F5}">
      <dsp:nvSpPr>
        <dsp:cNvPr id="0" name=""/>
        <dsp:cNvSpPr/>
      </dsp:nvSpPr>
      <dsp:spPr>
        <a:xfrm>
          <a:off x="764617" y="1777540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5E2A-7EA5-4519-B2E0-CE83A3FB9BDD}">
      <dsp:nvSpPr>
        <dsp:cNvPr id="0" name=""/>
        <dsp:cNvSpPr/>
      </dsp:nvSpPr>
      <dsp:spPr>
        <a:xfrm>
          <a:off x="51648" y="324735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1. Computer Vision</a:t>
          </a:r>
          <a:endParaRPr lang="en-US" sz="2300" kern="1200"/>
        </a:p>
      </dsp:txBody>
      <dsp:txXfrm>
        <a:off x="51648" y="3247353"/>
        <a:ext cx="2193750" cy="720000"/>
      </dsp:txXfrm>
    </dsp:sp>
    <dsp:sp modelId="{B386A71E-81D6-4F54-93C1-0DD078AB3CA3}">
      <dsp:nvSpPr>
        <dsp:cNvPr id="0" name=""/>
        <dsp:cNvSpPr/>
      </dsp:nvSpPr>
      <dsp:spPr>
        <a:xfrm>
          <a:off x="3057086" y="149235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0B05E-760A-4935-8ADB-3F36DE5B41A6}">
      <dsp:nvSpPr>
        <dsp:cNvPr id="0" name=""/>
        <dsp:cNvSpPr/>
      </dsp:nvSpPr>
      <dsp:spPr>
        <a:xfrm>
          <a:off x="3342273" y="1777540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A6AF3-CF25-4DC0-AB2E-3B3090BA1411}">
      <dsp:nvSpPr>
        <dsp:cNvPr id="0" name=""/>
        <dsp:cNvSpPr/>
      </dsp:nvSpPr>
      <dsp:spPr>
        <a:xfrm>
          <a:off x="2629305" y="324735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2. Deep Learning</a:t>
          </a:r>
          <a:endParaRPr lang="en-US" sz="2300" kern="1200"/>
        </a:p>
      </dsp:txBody>
      <dsp:txXfrm>
        <a:off x="2629305" y="3247353"/>
        <a:ext cx="2193750" cy="720000"/>
      </dsp:txXfrm>
    </dsp:sp>
    <dsp:sp modelId="{16EBE3DB-92D6-40DC-BDC2-F80AA73A0380}">
      <dsp:nvSpPr>
        <dsp:cNvPr id="0" name=""/>
        <dsp:cNvSpPr/>
      </dsp:nvSpPr>
      <dsp:spPr>
        <a:xfrm>
          <a:off x="5634742" y="149235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FDA6-9998-45EC-986F-2B89C4D23DB8}">
      <dsp:nvSpPr>
        <dsp:cNvPr id="0" name=""/>
        <dsp:cNvSpPr/>
      </dsp:nvSpPr>
      <dsp:spPr>
        <a:xfrm>
          <a:off x="5919930" y="177754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92564-7E3F-4574-A335-C326752D3F4D}">
      <dsp:nvSpPr>
        <dsp:cNvPr id="0" name=""/>
        <dsp:cNvSpPr/>
      </dsp:nvSpPr>
      <dsp:spPr>
        <a:xfrm>
          <a:off x="5206961" y="324735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3. Web Development</a:t>
          </a:r>
          <a:endParaRPr lang="en-US" sz="2300" kern="1200"/>
        </a:p>
      </dsp:txBody>
      <dsp:txXfrm>
        <a:off x="5206961" y="3247353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056F2-B060-4D13-B1C2-052D6AFB8342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C19A0D4C-8424-4F4B-A977-93A0DB045D67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1.Extraction of frames from video</a:t>
          </a:r>
          <a:endParaRPr lang="en-US" sz="2700" kern="1200" dirty="0"/>
        </a:p>
      </dsp:txBody>
      <dsp:txXfrm>
        <a:off x="1868572" y="2308"/>
        <a:ext cx="3039665" cy="1823799"/>
      </dsp:txXfrm>
    </dsp:sp>
    <dsp:sp modelId="{A7C37447-BD58-4CCA-A708-C6B522F01F28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CD3B6A30-FA23-46AF-A71B-55695E00C2F3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2. Enhancement of pictures</a:t>
          </a:r>
          <a:endParaRPr lang="en-US" sz="2700" kern="1200" dirty="0"/>
        </a:p>
      </dsp:txBody>
      <dsp:txXfrm>
        <a:off x="5607361" y="2308"/>
        <a:ext cx="3039665" cy="1823799"/>
      </dsp:txXfrm>
    </dsp:sp>
    <dsp:sp modelId="{C112DF46-ACAE-4E8B-842E-C719A21CC441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4C962B81-C5F6-47F2-870C-C806FCDD682D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3. Object/Product detection along with Attribute recognition.</a:t>
          </a:r>
          <a:endParaRPr lang="en-US" sz="2700" kern="1200" dirty="0"/>
        </a:p>
      </dsp:txBody>
      <dsp:txXfrm>
        <a:off x="1868572" y="2525230"/>
        <a:ext cx="3039665" cy="1823799"/>
      </dsp:txXfrm>
    </dsp:sp>
    <dsp:sp modelId="{B262B3C2-091F-46DA-9317-3C142CE06134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4. Identifying Product.</a:t>
          </a:r>
          <a:endParaRPr lang="en-US" sz="2700" kern="1200" dirty="0"/>
        </a:p>
      </dsp:txBody>
      <dsp:txXfrm>
        <a:off x="5607361" y="2525230"/>
        <a:ext cx="3039665" cy="18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957D3-FC3F-47A4-A9E3-ADF6108A2805}">
      <dsp:nvSpPr>
        <dsp:cNvPr id="0" name=""/>
        <dsp:cNvSpPr/>
      </dsp:nvSpPr>
      <dsp:spPr>
        <a:xfrm>
          <a:off x="116712" y="1027161"/>
          <a:ext cx="834642" cy="834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CAA855-4E71-40BD-8260-0210CA6A5DB8}">
      <dsp:nvSpPr>
        <dsp:cNvPr id="0" name=""/>
        <dsp:cNvSpPr/>
      </dsp:nvSpPr>
      <dsp:spPr>
        <a:xfrm>
          <a:off x="291987" y="1202436"/>
          <a:ext cx="484092" cy="484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7CB37D-5380-42E3-A541-EA5C41C092F6}">
      <dsp:nvSpPr>
        <dsp:cNvPr id="0" name=""/>
        <dsp:cNvSpPr/>
      </dsp:nvSpPr>
      <dsp:spPr>
        <a:xfrm>
          <a:off x="1130207" y="1027161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1. OPENCV for extraction</a:t>
          </a:r>
          <a:endParaRPr lang="en-US" sz="1500" kern="1200"/>
        </a:p>
      </dsp:txBody>
      <dsp:txXfrm>
        <a:off x="1130207" y="1027161"/>
        <a:ext cx="1967372" cy="834642"/>
      </dsp:txXfrm>
    </dsp:sp>
    <dsp:sp modelId="{C3988164-1B83-4638-B430-100137D6FED4}">
      <dsp:nvSpPr>
        <dsp:cNvPr id="0" name=""/>
        <dsp:cNvSpPr/>
      </dsp:nvSpPr>
      <dsp:spPr>
        <a:xfrm>
          <a:off x="3440379" y="1027161"/>
          <a:ext cx="834642" cy="834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C46804-410B-4246-9D18-64F951D122D4}">
      <dsp:nvSpPr>
        <dsp:cNvPr id="0" name=""/>
        <dsp:cNvSpPr/>
      </dsp:nvSpPr>
      <dsp:spPr>
        <a:xfrm>
          <a:off x="3615654" y="1202436"/>
          <a:ext cx="484092" cy="484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D1831F-3EB4-46AB-B071-5F6B2845974D}">
      <dsp:nvSpPr>
        <dsp:cNvPr id="0" name=""/>
        <dsp:cNvSpPr/>
      </dsp:nvSpPr>
      <dsp:spPr>
        <a:xfrm>
          <a:off x="4453874" y="1027161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2. Image Enhancement tools(CLAHE, Pixel Value Scaling,..)</a:t>
          </a:r>
          <a:endParaRPr lang="en-US" sz="1500" kern="1200" dirty="0"/>
        </a:p>
      </dsp:txBody>
      <dsp:txXfrm>
        <a:off x="4453874" y="1027161"/>
        <a:ext cx="1967372" cy="834642"/>
      </dsp:txXfrm>
    </dsp:sp>
    <dsp:sp modelId="{8C397131-BD36-4864-AFD5-FDBBB630A87C}">
      <dsp:nvSpPr>
        <dsp:cNvPr id="0" name=""/>
        <dsp:cNvSpPr/>
      </dsp:nvSpPr>
      <dsp:spPr>
        <a:xfrm>
          <a:off x="116712" y="2624470"/>
          <a:ext cx="834642" cy="834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2FA24F-5EC5-4268-8768-31FF2B64A7EC}">
      <dsp:nvSpPr>
        <dsp:cNvPr id="0" name=""/>
        <dsp:cNvSpPr/>
      </dsp:nvSpPr>
      <dsp:spPr>
        <a:xfrm>
          <a:off x="291987" y="2799745"/>
          <a:ext cx="484092" cy="484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9A4700-9D23-413D-88E1-94EE5970FE13}">
      <dsp:nvSpPr>
        <dsp:cNvPr id="0" name=""/>
        <dsp:cNvSpPr/>
      </dsp:nvSpPr>
      <dsp:spPr>
        <a:xfrm>
          <a:off x="1130207" y="2624470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3. Object Detections tools(YOLO, R-CNN,..)</a:t>
          </a:r>
          <a:endParaRPr lang="en-US" sz="1500" kern="1200"/>
        </a:p>
      </dsp:txBody>
      <dsp:txXfrm>
        <a:off x="1130207" y="2624470"/>
        <a:ext cx="1967372" cy="834642"/>
      </dsp:txXfrm>
    </dsp:sp>
    <dsp:sp modelId="{89D1BBA3-9E45-4143-AF05-BF3B9CC317D2}">
      <dsp:nvSpPr>
        <dsp:cNvPr id="0" name=""/>
        <dsp:cNvSpPr/>
      </dsp:nvSpPr>
      <dsp:spPr>
        <a:xfrm>
          <a:off x="3440379" y="2624470"/>
          <a:ext cx="834642" cy="8346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47383C-BB12-44A1-91BE-55564F539654}">
      <dsp:nvSpPr>
        <dsp:cNvPr id="0" name=""/>
        <dsp:cNvSpPr/>
      </dsp:nvSpPr>
      <dsp:spPr>
        <a:xfrm>
          <a:off x="3615654" y="2799745"/>
          <a:ext cx="484092" cy="484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28EAC8-6F10-4A7D-BFBE-F3B6EF77C91C}">
      <dsp:nvSpPr>
        <dsp:cNvPr id="0" name=""/>
        <dsp:cNvSpPr/>
      </dsp:nvSpPr>
      <dsp:spPr>
        <a:xfrm>
          <a:off x="4453874" y="2624470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4. Attribute Recognition( Texture Analysis, Feature Extraction,..)</a:t>
          </a:r>
          <a:endParaRPr lang="en-US" sz="1500" kern="1200"/>
        </a:p>
      </dsp:txBody>
      <dsp:txXfrm>
        <a:off x="4453874" y="2624470"/>
        <a:ext cx="1967372" cy="83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2DE6-069D-2537-D5FC-9FDC1003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29756-6405-6F24-6A85-FD4CE167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09BF-193B-897A-38BF-1BCF3C78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8155-50D6-755A-3F90-1F5D2045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B0FC-497D-1851-7F5C-09BACAE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1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1ADC-0490-B9AA-751B-F928D3E4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EAAF-7701-D3D3-5BEC-D140D6B4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BDA1-3E4C-4D3E-D9A3-2AB8CA0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005A-F8A6-E079-E2B3-D6BF70C2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D9E9-30B7-0846-2AAE-C0D9D30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1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C575-9987-FADE-80E8-B1016416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A3A6-6C29-CF30-2CBF-24CC78E3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BC98-DB15-0149-0C33-E1059F14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DF4-3E57-BFB7-35FC-0C8406EA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60E-FF09-4FB1-EB12-70F1F387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CFCE-393B-A556-BFDB-C4B05CAA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F7B2-4D89-C4D6-1A22-6D0E258D4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5F41-AD16-B879-2DA7-2249CEE7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200F-4296-BD1E-0114-1141EF57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EECA-6650-FA18-1A12-4DD43D1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55D0-A025-59DF-BED6-8236365F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F659-33CB-9F8E-40A3-E272739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6D78-5CBA-D5F7-851B-85A64814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6A0C-D987-032A-C069-383AE42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9318-C2FF-98D5-7FD4-C956AC12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E31A-2DD9-E81F-3BB8-CF7C0612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8E92-81DF-2C99-0DBF-55D41482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80AAA-090E-758C-9EA5-27F42A6A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C9C7-2C1D-5413-CD64-7C70AD7B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78E4-552F-C093-9E99-392E7351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4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BAB-83BD-64F3-8439-CFB8EA25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36C2-1E7F-A695-22A4-50BBEE7C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C364-3723-E108-FE00-41509DB4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186B-A793-8387-5002-5770502D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978BB-5760-4DCE-6C49-BD1E6A71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F912F-F043-4D74-E118-6C5F83FA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8004-38BE-06A9-286F-611DB822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304E-827B-9F7A-9487-7912693F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FE7CB-7DA2-42C2-5B53-A11F804C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475AC-AFD4-2CEF-3112-8DDA7BFC1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B6C93-3A0D-19AD-44A3-70A1DBBC7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02324-29D2-EFDD-B5A1-90445EB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E3890-437D-D564-2557-B1BC6637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C219-B504-344E-E1A6-406E1612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E0F-F7D2-C89F-EA43-2B2BAC63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1ACF7-7EEF-D9FA-6959-0791C008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BF8A-91C9-A584-4701-9D58414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DFBD-5141-DABA-9967-5CCAA59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15C63-58CE-61B4-C184-CA06B901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4000C-19A9-68C6-B671-55BABFD6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F152-9984-F89C-457C-49AD33D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7787-ECEC-AE4C-92A2-36D9C2D5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DE6A-08D4-A01F-1396-C8BC485D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A03D-954D-9BDB-85F5-8F2CC13F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384C-A8F7-9DB8-1EE6-09CA5EB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E001-9ECE-DF4F-53D6-D60A9DF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3A46-9E25-0FBF-12F6-261C3A55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2E5C-EB71-7FAE-A542-BA395EB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4BF5-FF73-A396-E34E-7FDEA24E3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1E886-D0EA-55CD-4EB4-6B525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6F9D-5447-E155-AA76-9DB91A76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146-0640-3891-E271-34B6A9D0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5B28-7E58-86C7-914B-2B3B05A7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CEA3A-B450-A11C-F6C9-8F080DC3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DCDB-9524-4FAA-6B84-C9DBF4C7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B34A-6380-2016-B489-7AF780630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8D3-1B7D-4309-9154-6133EED10FA8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37D5-F398-E533-9487-DFF3F0F0D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370C-9BFD-EFF9-1D2A-C19897C44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3DE9C2-A9AE-2CCD-7B51-57779D76F333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2560-A2A9-F2E1-D8C7-D9A18967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8246" y="1572714"/>
            <a:ext cx="8224251" cy="2752344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Media Based Product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31D87-4287-4A5A-4C76-96FE180F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3326" y="4592907"/>
            <a:ext cx="2345742" cy="49986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Project Overview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CA0E2-5B49-68F5-D256-B78A7B0CA890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E30C7-3554-A2A4-8046-FF1F26D12F1C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9C2AA-0E73-5081-821F-120331251803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823CD-231C-6123-49EB-EB460F51DFB9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79D3B-B2FA-533E-9ECD-5AA80D03CB70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AA07E2-1798-FDAC-C5F2-B91113AF0B6B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E42277-6D2C-D1EA-A7AE-700777A5CD65}"/>
              </a:ext>
            </a:extLst>
          </p:cNvPr>
          <p:cNvSpPr/>
          <p:nvPr/>
        </p:nvSpPr>
        <p:spPr>
          <a:xfrm>
            <a:off x="17650729" y="1835386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C5125-7C9C-9AC6-7050-10EDCD6D84BF}"/>
              </a:ext>
            </a:extLst>
          </p:cNvPr>
          <p:cNvSpPr/>
          <p:nvPr/>
        </p:nvSpPr>
        <p:spPr>
          <a:xfrm>
            <a:off x="20182238" y="3208375"/>
            <a:ext cx="1029831" cy="8034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F9051-0BF6-505E-25AA-C72583FD9A71}"/>
              </a:ext>
            </a:extLst>
          </p:cNvPr>
          <p:cNvSpPr txBox="1"/>
          <p:nvPr/>
        </p:nvSpPr>
        <p:spPr>
          <a:xfrm>
            <a:off x="20384061" y="3194609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9ADBC-BA8A-BB0E-2EA6-E5D297F756D6}"/>
              </a:ext>
            </a:extLst>
          </p:cNvPr>
          <p:cNvSpPr txBox="1"/>
          <p:nvPr/>
        </p:nvSpPr>
        <p:spPr>
          <a:xfrm>
            <a:off x="20211662" y="4011841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F3BB7-4BEE-363F-3BEE-A1B0B5100C4E}"/>
              </a:ext>
            </a:extLst>
          </p:cNvPr>
          <p:cNvSpPr txBox="1"/>
          <p:nvPr/>
        </p:nvSpPr>
        <p:spPr>
          <a:xfrm>
            <a:off x="19815542" y="450235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5EBA5-089A-F3BE-29C1-129F835FD41B}"/>
              </a:ext>
            </a:extLst>
          </p:cNvPr>
          <p:cNvSpPr txBox="1"/>
          <p:nvPr/>
        </p:nvSpPr>
        <p:spPr>
          <a:xfrm>
            <a:off x="19195701" y="4703861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3BADE-1BD0-01B2-0C9C-7A69D3E59C48}"/>
              </a:ext>
            </a:extLst>
          </p:cNvPr>
          <p:cNvSpPr txBox="1"/>
          <p:nvPr/>
        </p:nvSpPr>
        <p:spPr>
          <a:xfrm>
            <a:off x="18575860" y="4517429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C3602-F1DA-0799-6403-F35D635E82A6}"/>
              </a:ext>
            </a:extLst>
          </p:cNvPr>
          <p:cNvSpPr txBox="1"/>
          <p:nvPr/>
        </p:nvSpPr>
        <p:spPr>
          <a:xfrm>
            <a:off x="18068958" y="4025606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8AD11-319C-75BF-7056-F9958CAB9557}"/>
              </a:ext>
            </a:extLst>
          </p:cNvPr>
          <p:cNvSpPr txBox="1"/>
          <p:nvPr/>
        </p:nvSpPr>
        <p:spPr>
          <a:xfrm>
            <a:off x="17827401" y="32083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70CB-8E37-CFD9-E663-2122EF71B3F8}"/>
              </a:ext>
            </a:extLst>
          </p:cNvPr>
          <p:cNvSpPr txBox="1"/>
          <p:nvPr/>
        </p:nvSpPr>
        <p:spPr>
          <a:xfrm>
            <a:off x="18068958" y="236115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42829-2F02-298B-5F10-39BE5FA1DCE3}"/>
              </a:ext>
            </a:extLst>
          </p:cNvPr>
          <p:cNvSpPr txBox="1"/>
          <p:nvPr/>
        </p:nvSpPr>
        <p:spPr>
          <a:xfrm>
            <a:off x="18575860" y="187179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987D6-C53A-5C45-833C-87538DC1E101}"/>
              </a:ext>
            </a:extLst>
          </p:cNvPr>
          <p:cNvSpPr txBox="1"/>
          <p:nvPr/>
        </p:nvSpPr>
        <p:spPr>
          <a:xfrm>
            <a:off x="19192092" y="170710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7570C-71C4-B3DE-E44F-0D16B6D4424E}"/>
              </a:ext>
            </a:extLst>
          </p:cNvPr>
          <p:cNvSpPr txBox="1"/>
          <p:nvPr/>
        </p:nvSpPr>
        <p:spPr>
          <a:xfrm>
            <a:off x="19815542" y="1897738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EFF4C-88C1-9E43-8096-E528001131E4}"/>
              </a:ext>
            </a:extLst>
          </p:cNvPr>
          <p:cNvSpPr txBox="1"/>
          <p:nvPr/>
        </p:nvSpPr>
        <p:spPr>
          <a:xfrm>
            <a:off x="20208053" y="23102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2E562E5-F0E1-57F2-68F4-77542F9AC808}"/>
              </a:ext>
            </a:extLst>
          </p:cNvPr>
          <p:cNvSpPr txBox="1">
            <a:spLocks/>
          </p:cNvSpPr>
          <p:nvPr/>
        </p:nvSpPr>
        <p:spPr>
          <a:xfrm>
            <a:off x="1129503" y="3328238"/>
            <a:ext cx="1532735" cy="563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200" dirty="0" err="1"/>
              <a:t>itle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61767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5CC2B76-0044-3F48-BBBD-F7518096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3F71-28EB-C64E-9F5F-C4DFADDA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88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01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CFC-B8E2-33D8-517E-D42DEFA9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8342" y="1661175"/>
            <a:ext cx="6932260" cy="351648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Media Based Product Search leverages deep learning and computer vision to revolutionize online shopping.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1300A9-30FB-5302-FD74-8C884A8072AB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6FFE5-FDCF-D223-A11B-EFE2A6E65A88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DD01E-4F1B-5C7C-DB7D-DE1E4E13C5AC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0B88F-2C07-B7C2-424B-FB7B8646F19D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9E87E-BD42-1AC7-D9EE-3F68C3C69158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76B6B9-A85E-6A35-B1E2-74B0C0F7AF3C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55FE7-E7ED-197B-2597-E9324FFC3373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1B0D-985A-741D-C243-1D9DD7E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98" y="2492172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862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0E2CFCD-A877-A5C1-ACB8-E15B9FC48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838835"/>
              </p:ext>
            </p:extLst>
          </p:nvPr>
        </p:nvGraphicFramePr>
        <p:xfrm>
          <a:off x="4022403" y="86784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D97D9375-EEF0-D390-894F-1CCB7948102C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223884-AD20-8D67-6795-D0D67ABD681D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1B86E-3FFF-F33E-534C-E40ADB3F4160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433FB0-E26C-346D-9C0B-61F35FAEA37D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57C7C-1050-BB4C-5413-7D2C173B4267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7CD29-440E-1E8C-5287-E95436DFAEDA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5D294-6E58-CEF3-5AF2-814A63602517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3C63-5348-542C-BEFD-6E59B555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57" y="867840"/>
            <a:ext cx="2834640" cy="54575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ields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217684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0F8CEE-37E9-EC63-300F-912983A8F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706456"/>
              </p:ext>
            </p:extLst>
          </p:nvPr>
        </p:nvGraphicFramePr>
        <p:xfrm>
          <a:off x="2834992" y="12533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93EC9475-6512-F7E0-3F6E-6D432A9A9D5A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3ACC50-2BC1-BF59-EF01-E042F9CE439C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B63A1-EB6A-6A47-286D-ED9BE31AD1D4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1C537-1777-89F2-3071-28297EC4C406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DEE29-1D35-A60E-A8FC-9013C2BFC102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71C8C-01DA-B5C2-EF4E-178690ECD270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26FD1E-A882-C6EA-465A-1B8870B20383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6AEBC-5A9A-26B4-BA47-C05BA3D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6" y="3184270"/>
            <a:ext cx="3242113" cy="1200330"/>
          </a:xfrm>
        </p:spPr>
        <p:txBody>
          <a:bodyPr>
            <a:normAutofit/>
          </a:bodyPr>
          <a:lstStyle/>
          <a:p>
            <a:r>
              <a:rPr lang="en-IN" sz="3600" dirty="0" err="1"/>
              <a:t>bjectives</a:t>
            </a:r>
            <a:br>
              <a:rPr lang="en-IN" sz="3600" dirty="0"/>
            </a:br>
            <a:r>
              <a:rPr lang="en-IN" sz="3600" dirty="0"/>
              <a:t>    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92433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765658-D5CE-5529-5A68-6F09C6E58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805816"/>
              </p:ext>
            </p:extLst>
          </p:nvPr>
        </p:nvGraphicFramePr>
        <p:xfrm>
          <a:off x="4754202" y="1185857"/>
          <a:ext cx="653796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1554AAAC-AE3D-CCC8-BDB6-364AEE95EFCF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E195CA-93CF-60C1-D78B-3AA14CDFB443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5C8C1-4E0C-D2AD-9DD2-847856100279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/>
              <a:t>E</a:t>
            </a:r>
            <a:endParaRPr lang="en-IN" sz="7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32D63-43D3-A96F-513D-B70202F084CA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T</a:t>
            </a:r>
            <a:endParaRPr lang="en-IN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7E029-12A6-CA8D-182A-D55C3023C1AA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F</a:t>
            </a:r>
            <a:endParaRPr lang="en-IN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8A4EB-A815-5255-BC07-AF8140824782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I</a:t>
            </a:r>
            <a:endParaRPr lang="en-IN" sz="4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4D1528-4222-B5AC-2FBB-13D7CBAC5AC6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O</a:t>
            </a:r>
            <a:endParaRPr lang="en-IN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A038C-0615-49EB-A267-292478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02" y="2891674"/>
            <a:ext cx="35814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/>
              <a:t>q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uipment/Tools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877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660AD50-86EB-BF70-AF1D-E4EA5F0806BF}"/>
              </a:ext>
            </a:extLst>
          </p:cNvPr>
          <p:cNvSpPr/>
          <p:nvPr/>
        </p:nvSpPr>
        <p:spPr>
          <a:xfrm>
            <a:off x="3954434" y="918546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Input</a:t>
            </a:r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4D24922-F4C5-C8B5-980D-2C8AF9EFD44B}"/>
              </a:ext>
            </a:extLst>
          </p:cNvPr>
          <p:cNvSpPr/>
          <p:nvPr/>
        </p:nvSpPr>
        <p:spPr>
          <a:xfrm>
            <a:off x="3954435" y="2389713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Image Enhancement</a:t>
            </a:r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9030E0-564A-75C0-672F-C39E7350F19A}"/>
              </a:ext>
            </a:extLst>
          </p:cNvPr>
          <p:cNvSpPr/>
          <p:nvPr/>
        </p:nvSpPr>
        <p:spPr>
          <a:xfrm>
            <a:off x="3954436" y="3860880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Recognition</a:t>
            </a:r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DAD896F-A9E3-E412-4ABF-D6E06C298D82}"/>
              </a:ext>
            </a:extLst>
          </p:cNvPr>
          <p:cNvSpPr/>
          <p:nvPr/>
        </p:nvSpPr>
        <p:spPr>
          <a:xfrm>
            <a:off x="3954435" y="5332047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Product</a:t>
            </a:r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F747691-161F-8863-C4D6-35FBC2BA3CF1}"/>
              </a:ext>
            </a:extLst>
          </p:cNvPr>
          <p:cNvSpPr/>
          <p:nvPr/>
        </p:nvSpPr>
        <p:spPr>
          <a:xfrm>
            <a:off x="4265643" y="1728904"/>
            <a:ext cx="1139749" cy="4365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Phase 1</a:t>
            </a:r>
            <a:endParaRPr lang="en-IN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E5E806A-219A-AF2B-86EC-8970CDF32EAC}"/>
              </a:ext>
            </a:extLst>
          </p:cNvPr>
          <p:cNvSpPr/>
          <p:nvPr/>
        </p:nvSpPr>
        <p:spPr>
          <a:xfrm>
            <a:off x="4265641" y="3198048"/>
            <a:ext cx="1139749" cy="4365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Phase 2</a:t>
            </a:r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3F69EC5-3129-65FF-4B0E-E07F2308291A}"/>
              </a:ext>
            </a:extLst>
          </p:cNvPr>
          <p:cNvSpPr/>
          <p:nvPr/>
        </p:nvSpPr>
        <p:spPr>
          <a:xfrm>
            <a:off x="4265640" y="4667191"/>
            <a:ext cx="1139749" cy="4365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Phase 3</a:t>
            </a:r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99E62-293B-FB38-E8E6-0FD3725774F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835518" y="2165403"/>
            <a:ext cx="0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00A317-D177-E177-49E3-84650A7858E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4835517" y="1484379"/>
            <a:ext cx="1" cy="2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6788C-8008-A73D-A92F-68423C0C4B9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835516" y="2955546"/>
            <a:ext cx="2" cy="24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E9CA3-3C3E-49E3-610F-FC329457685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835515" y="4426713"/>
            <a:ext cx="3" cy="24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805B5-8EDA-2BD9-86C9-5EE180AF88C7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4835516" y="3634547"/>
            <a:ext cx="2" cy="2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EC300-2C8F-D645-04D3-E2AFDA4C9806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4835515" y="5103691"/>
            <a:ext cx="2" cy="2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660AD50-86EB-BF70-AF1D-E4EA5F0806BF}"/>
              </a:ext>
            </a:extLst>
          </p:cNvPr>
          <p:cNvSpPr/>
          <p:nvPr/>
        </p:nvSpPr>
        <p:spPr>
          <a:xfrm>
            <a:off x="5174533" y="643467"/>
            <a:ext cx="1842932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Input</a:t>
            </a:r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4D24922-F4C5-C8B5-980D-2C8AF9EFD44B}"/>
              </a:ext>
            </a:extLst>
          </p:cNvPr>
          <p:cNvSpPr/>
          <p:nvPr/>
        </p:nvSpPr>
        <p:spPr>
          <a:xfrm>
            <a:off x="5174533" y="5297294"/>
            <a:ext cx="1842932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Image Enhancement</a:t>
            </a:r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F747691-161F-8863-C4D6-35FBC2BA3CF1}"/>
              </a:ext>
            </a:extLst>
          </p:cNvPr>
          <p:cNvSpPr/>
          <p:nvPr/>
        </p:nvSpPr>
        <p:spPr>
          <a:xfrm>
            <a:off x="4428484" y="1501530"/>
            <a:ext cx="3335031" cy="349566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IN" sz="153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99E62-293B-FB38-E8E6-0FD3725774F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096000" y="4997190"/>
            <a:ext cx="0" cy="30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00A317-D177-E177-49E3-84650A7858E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96000" y="1235234"/>
            <a:ext cx="0" cy="26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6788C-8008-A73D-A92F-68423C0C4B9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5889061"/>
            <a:ext cx="0" cy="32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017F428-5A44-6E33-4DF1-7EA4ED8EB66C}"/>
              </a:ext>
            </a:extLst>
          </p:cNvPr>
          <p:cNvSpPr/>
          <p:nvPr/>
        </p:nvSpPr>
        <p:spPr>
          <a:xfrm>
            <a:off x="4527816" y="2953476"/>
            <a:ext cx="1293434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Image</a:t>
            </a:r>
            <a:endParaRPr lang="en-IN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B619F696-CF0D-F003-81A9-7EA6838C90CE}"/>
              </a:ext>
            </a:extLst>
          </p:cNvPr>
          <p:cNvSpPr/>
          <p:nvPr/>
        </p:nvSpPr>
        <p:spPr>
          <a:xfrm>
            <a:off x="6273529" y="1987624"/>
            <a:ext cx="1293434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Video</a:t>
            </a:r>
            <a:endParaRPr lang="en-IN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550685E0-EA3A-719E-AF0F-18AEB2329D4F}"/>
              </a:ext>
            </a:extLst>
          </p:cNvPr>
          <p:cNvSpPr/>
          <p:nvPr/>
        </p:nvSpPr>
        <p:spPr>
          <a:xfrm>
            <a:off x="6274586" y="3953137"/>
            <a:ext cx="1293434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Frames</a:t>
            </a:r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9F885B-60CD-5929-798C-BD88AD8B3E25}"/>
              </a:ext>
            </a:extLst>
          </p:cNvPr>
          <p:cNvCxnSpPr>
            <a:stCxn id="62" idx="2"/>
            <a:endCxn id="14" idx="2"/>
          </p:cNvCxnSpPr>
          <p:nvPr/>
        </p:nvCxnSpPr>
        <p:spPr>
          <a:xfrm flipH="1">
            <a:off x="6096000" y="4544904"/>
            <a:ext cx="825303" cy="4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15C42A-68E4-0840-BFCB-CA5C474A8E75}"/>
              </a:ext>
            </a:extLst>
          </p:cNvPr>
          <p:cNvCxnSpPr>
            <a:stCxn id="50" idx="2"/>
            <a:endCxn id="14" idx="2"/>
          </p:cNvCxnSpPr>
          <p:nvPr/>
        </p:nvCxnSpPr>
        <p:spPr>
          <a:xfrm>
            <a:off x="5174533" y="3545243"/>
            <a:ext cx="921467" cy="145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62EE43-0A8B-2B4F-108F-D3EB66B929F4}"/>
              </a:ext>
            </a:extLst>
          </p:cNvPr>
          <p:cNvCxnSpPr>
            <a:stCxn id="14" idx="0"/>
          </p:cNvCxnSpPr>
          <p:nvPr/>
        </p:nvCxnSpPr>
        <p:spPr>
          <a:xfrm flipH="1">
            <a:off x="5174533" y="1501530"/>
            <a:ext cx="921467" cy="145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1D0927-7E67-1834-0FA3-642B4F4E919A}"/>
              </a:ext>
            </a:extLst>
          </p:cNvPr>
          <p:cNvCxnSpPr>
            <a:stCxn id="14" idx="0"/>
            <a:endCxn id="61" idx="0"/>
          </p:cNvCxnSpPr>
          <p:nvPr/>
        </p:nvCxnSpPr>
        <p:spPr>
          <a:xfrm>
            <a:off x="6096000" y="1501530"/>
            <a:ext cx="824246" cy="486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9C08DB-B4E1-BECD-5DD5-B8A00BAD3FE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920246" y="2579391"/>
            <a:ext cx="1057" cy="1373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E134AA6-A4D6-1BE1-2545-1268A51A8B35}"/>
              </a:ext>
            </a:extLst>
          </p:cNvPr>
          <p:cNvSpPr/>
          <p:nvPr/>
        </p:nvSpPr>
        <p:spPr>
          <a:xfrm>
            <a:off x="854521" y="2727333"/>
            <a:ext cx="2005780" cy="10778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OPENCV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806A41-1C8C-0A9D-1E35-B528BD998AC4}"/>
              </a:ext>
            </a:extLst>
          </p:cNvPr>
          <p:cNvCxnSpPr>
            <a:stCxn id="50" idx="0"/>
            <a:endCxn id="78" idx="0"/>
          </p:cNvCxnSpPr>
          <p:nvPr/>
        </p:nvCxnSpPr>
        <p:spPr>
          <a:xfrm flipH="1" flipV="1">
            <a:off x="1857411" y="2727333"/>
            <a:ext cx="3317122" cy="2261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E5A3CB-CF58-5E75-BA3C-4A0FCA725443}"/>
              </a:ext>
            </a:extLst>
          </p:cNvPr>
          <p:cNvCxnSpPr>
            <a:endCxn id="78" idx="4"/>
          </p:cNvCxnSpPr>
          <p:nvPr/>
        </p:nvCxnSpPr>
        <p:spPr>
          <a:xfrm flipH="1">
            <a:off x="1857411" y="3545242"/>
            <a:ext cx="3317122" cy="2599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8D8D7D-33E4-7BEF-8FC5-53F004F5638A}"/>
              </a:ext>
            </a:extLst>
          </p:cNvPr>
          <p:cNvCxnSpPr>
            <a:endCxn id="78" idx="0"/>
          </p:cNvCxnSpPr>
          <p:nvPr/>
        </p:nvCxnSpPr>
        <p:spPr>
          <a:xfrm flipH="1">
            <a:off x="1857411" y="2576303"/>
            <a:ext cx="5062835" cy="1510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1BFD2D-F2C8-DDCB-55ED-D61B3B7D71B0}"/>
              </a:ext>
            </a:extLst>
          </p:cNvPr>
          <p:cNvCxnSpPr>
            <a:stCxn id="78" idx="4"/>
            <a:endCxn id="62" idx="0"/>
          </p:cNvCxnSpPr>
          <p:nvPr/>
        </p:nvCxnSpPr>
        <p:spPr>
          <a:xfrm>
            <a:off x="1857411" y="3805194"/>
            <a:ext cx="5063892" cy="1479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2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4D24922-F4C5-C8B5-980D-2C8AF9EFD44B}"/>
              </a:ext>
            </a:extLst>
          </p:cNvPr>
          <p:cNvSpPr/>
          <p:nvPr/>
        </p:nvSpPr>
        <p:spPr>
          <a:xfrm>
            <a:off x="797720" y="341669"/>
            <a:ext cx="2143433" cy="68825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Image Enhancement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9030E0-564A-75C0-672F-C39E7350F19A}"/>
              </a:ext>
            </a:extLst>
          </p:cNvPr>
          <p:cNvSpPr/>
          <p:nvPr/>
        </p:nvSpPr>
        <p:spPr>
          <a:xfrm>
            <a:off x="797720" y="5680587"/>
            <a:ext cx="2143433" cy="68825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Recognition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E5E806A-219A-AF2B-86EC-8970CDF32EAC}"/>
              </a:ext>
            </a:extLst>
          </p:cNvPr>
          <p:cNvSpPr/>
          <p:nvPr/>
        </p:nvSpPr>
        <p:spPr>
          <a:xfrm>
            <a:off x="99020" y="1302769"/>
            <a:ext cx="3540834" cy="396732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Enhance the quality of Image/ Each Frame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99E62-293B-FB38-E8E6-0FD3725774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69437" y="68827"/>
            <a:ext cx="0" cy="27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6788C-8008-A73D-A92F-68423C0C4B9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869437" y="1029927"/>
            <a:ext cx="0" cy="27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E9CA3-3C3E-49E3-610F-FC329457685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69433" y="6368845"/>
            <a:ext cx="4" cy="29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805B5-8EDA-2BD9-86C9-5EE180AF88C7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1869437" y="5270090"/>
            <a:ext cx="0" cy="41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012D2B-C371-79C2-E5CD-FAA5FAB8FFA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869437" y="205248"/>
            <a:ext cx="2143433" cy="109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EEA621-09FE-809B-3BDE-E115B7E75D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69437" y="5270090"/>
            <a:ext cx="2143429" cy="138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B4F11E-0EE6-2827-4882-839BFA7A2D42}"/>
              </a:ext>
            </a:extLst>
          </p:cNvPr>
          <p:cNvSpPr txBox="1"/>
          <p:nvPr/>
        </p:nvSpPr>
        <p:spPr>
          <a:xfrm>
            <a:off x="4002700" y="205248"/>
            <a:ext cx="7965779" cy="64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algn="l"/>
            <a:r>
              <a:rPr lang="en-IN" sz="2000" b="1" i="0">
                <a:effectLst/>
                <a:latin typeface="Söhne"/>
              </a:rPr>
              <a:t>Image Enhancement Methods for Object Detection</a:t>
            </a:r>
            <a:endParaRPr lang="en-IN" sz="2000" b="0" i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Contrast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Histogram Equalization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Contrast Limited Adaptive Histogram Equalization (CLAHE)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Noise Reduction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Gaussian Blurring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Median Filtering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Denoising Methods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Preprocessing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Resizing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Cropping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Aspect Ratio Correction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Normalization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Pixel Value Scaling (e.g., [0, 1])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Histogram Equalization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Enhancing Overall Contrast</a:t>
            </a:r>
          </a:p>
          <a:p>
            <a:pPr algn="l">
              <a:buFont typeface="+mj-lt"/>
              <a:buAutoNum type="arabicPeriod"/>
            </a:pPr>
            <a:r>
              <a:rPr lang="en-IN" sz="2000" b="1" i="0" err="1">
                <a:effectLst/>
                <a:latin typeface="Söhne"/>
              </a:rPr>
              <a:t>Color</a:t>
            </a:r>
            <a:r>
              <a:rPr lang="en-IN" sz="2000" b="1" i="0">
                <a:effectLst/>
                <a:latin typeface="Söhne"/>
              </a:rPr>
              <a:t> Correction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Addressing </a:t>
            </a:r>
            <a:r>
              <a:rPr lang="en-IN" sz="2000" b="0" i="0" err="1">
                <a:effectLst/>
                <a:latin typeface="Söhne"/>
              </a:rPr>
              <a:t>Color</a:t>
            </a:r>
            <a:r>
              <a:rPr lang="en-IN" sz="2000" b="0" i="0">
                <a:effectLst/>
                <a:latin typeface="Söhne"/>
              </a:rPr>
              <a:t> 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Handling Lighting Variations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Sharpness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Unsharp Masking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Edge Enhancement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Gradient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Gradient Filtering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Edge Detection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Adaptive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err="1">
                <a:effectLst/>
                <a:latin typeface="Söhne"/>
              </a:rPr>
              <a:t>Analyzing</a:t>
            </a:r>
            <a:r>
              <a:rPr lang="en-IN" sz="2000" b="0" i="0">
                <a:effectLst/>
                <a:latin typeface="Söhne"/>
              </a:rPr>
              <a:t> Local Characteristics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Content-Based Enhancement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Super-Resolution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Increasing Image Resolution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Data Augmentation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Random Rotation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Scaling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Cropping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1193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9030E0-564A-75C0-672F-C39E7350F19A}"/>
              </a:ext>
            </a:extLst>
          </p:cNvPr>
          <p:cNvSpPr/>
          <p:nvPr/>
        </p:nvSpPr>
        <p:spPr>
          <a:xfrm>
            <a:off x="3987209" y="1135713"/>
            <a:ext cx="1690802" cy="54291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Recognition</a:t>
            </a:r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DAD896F-A9E3-E412-4ABF-D6E06C298D82}"/>
              </a:ext>
            </a:extLst>
          </p:cNvPr>
          <p:cNvSpPr/>
          <p:nvPr/>
        </p:nvSpPr>
        <p:spPr>
          <a:xfrm>
            <a:off x="3987209" y="5354962"/>
            <a:ext cx="1690802" cy="54291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Product</a:t>
            </a:r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3F69EC5-3129-65FF-4B0E-E07F2308291A}"/>
              </a:ext>
            </a:extLst>
          </p:cNvPr>
          <p:cNvSpPr/>
          <p:nvPr/>
        </p:nvSpPr>
        <p:spPr>
          <a:xfrm>
            <a:off x="3436536" y="2056734"/>
            <a:ext cx="2797963" cy="292012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E9CA3-3C3E-49E3-610F-FC329457685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832610" y="1678631"/>
            <a:ext cx="2908" cy="37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805B5-8EDA-2BD9-86C9-5EE180AF88C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832608" y="918546"/>
            <a:ext cx="2" cy="21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EC300-2C8F-D645-04D3-E2AFDA4C9806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4832610" y="4976857"/>
            <a:ext cx="2908" cy="37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331FE09-4CFB-E1A9-1E22-E6C0A0B60758}"/>
              </a:ext>
            </a:extLst>
          </p:cNvPr>
          <p:cNvSpPr/>
          <p:nvPr/>
        </p:nvSpPr>
        <p:spPr>
          <a:xfrm>
            <a:off x="3984302" y="2396056"/>
            <a:ext cx="1690802" cy="542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Object Identification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33AA61-B69C-4CCD-0DDB-79B8E4C881D1}"/>
              </a:ext>
            </a:extLst>
          </p:cNvPr>
          <p:cNvSpPr/>
          <p:nvPr/>
        </p:nvSpPr>
        <p:spPr>
          <a:xfrm>
            <a:off x="3990116" y="3973428"/>
            <a:ext cx="1690802" cy="542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Attribut</a:t>
            </a: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Recognition</a:t>
            </a:r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08D7B6-AE83-8414-0B1C-F1BDABDC1F35}"/>
              </a:ext>
            </a:extLst>
          </p:cNvPr>
          <p:cNvCxnSpPr>
            <a:cxnSpLocks/>
            <a:stCxn id="16" idx="0"/>
            <a:endCxn id="26" idx="0"/>
          </p:cNvCxnSpPr>
          <p:nvPr/>
        </p:nvCxnSpPr>
        <p:spPr>
          <a:xfrm flipH="1">
            <a:off x="4829703" y="2056734"/>
            <a:ext cx="5814" cy="3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6AF384-50CC-3B64-9C4D-9ACB802D421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4829703" y="2938974"/>
            <a:ext cx="5814" cy="1034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3060D6-7A50-3394-9320-932F553EDF36}"/>
              </a:ext>
            </a:extLst>
          </p:cNvPr>
          <p:cNvCxnSpPr>
            <a:stCxn id="27" idx="2"/>
            <a:endCxn id="16" idx="2"/>
          </p:cNvCxnSpPr>
          <p:nvPr/>
        </p:nvCxnSpPr>
        <p:spPr>
          <a:xfrm>
            <a:off x="4835518" y="4516346"/>
            <a:ext cx="0" cy="4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DCF89F-EA25-3D3B-06F5-9F3419540DA6}"/>
              </a:ext>
            </a:extLst>
          </p:cNvPr>
          <p:cNvSpPr txBox="1"/>
          <p:nvPr/>
        </p:nvSpPr>
        <p:spPr>
          <a:xfrm>
            <a:off x="6585469" y="811522"/>
            <a:ext cx="463813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YOLO (You Only Look Once)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AlexeyAB’s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darknet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Faster R-CNN (Region-based Convolutional Neural Network)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SSD (Single Shot </a:t>
            </a: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MultiBox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 Detector)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Mask R-CNN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RetinaNet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YOLOv5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EfficientDet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Cascade R-CNN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CenterNet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DETR (Data Efficient Transformer)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05D65-8FD5-C613-2359-4DCA01E13698}"/>
              </a:ext>
            </a:extLst>
          </p:cNvPr>
          <p:cNvSpPr txBox="1"/>
          <p:nvPr/>
        </p:nvSpPr>
        <p:spPr>
          <a:xfrm>
            <a:off x="779891" y="817912"/>
            <a:ext cx="2486963" cy="4678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Color Detection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Height Estimation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Texture Analysis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Size and Shape Recognition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Attribute Classification with CNNs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Feature Extraction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Rule-Based Systems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Deep Learning Approaches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Natural Language Processing (NLP)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Ensemble Methods</a:t>
            </a:r>
            <a:endParaRPr lang="en-US">
              <a:ea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ea typeface="Calibri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194DEF-E635-D411-EFD9-22A6B862AC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29703" y="817912"/>
            <a:ext cx="1755766" cy="1578144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9017AC-B056-DBE1-9934-EB5D88172195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4829703" y="2938974"/>
            <a:ext cx="1755766" cy="101186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2F8759-B62D-B6C7-62C2-72EC5F21D99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266854" y="4516346"/>
            <a:ext cx="1568663" cy="979770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7D630-EA3C-1DC9-AA24-909AEBC4769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3266854" y="817912"/>
            <a:ext cx="1568663" cy="3155516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8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2e4cb8-76f5-46e2-abed-d45492c594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185B187AAD804CA3BF7EBD0C6FD8C1" ma:contentTypeVersion="4" ma:contentTypeDescription="Create a new document." ma:contentTypeScope="" ma:versionID="efa28c259853d6f4f2a4bd2d8d3d8818">
  <xsd:schema xmlns:xsd="http://www.w3.org/2001/XMLSchema" xmlns:xs="http://www.w3.org/2001/XMLSchema" xmlns:p="http://schemas.microsoft.com/office/2006/metadata/properties" xmlns:ns3="062e4cb8-76f5-46e2-abed-d45492c59460" targetNamespace="http://schemas.microsoft.com/office/2006/metadata/properties" ma:root="true" ma:fieldsID="d9545a91b9c75e719265a4ebe994c370" ns3:_="">
    <xsd:import namespace="062e4cb8-76f5-46e2-abed-d45492c594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2e4cb8-76f5-46e2-abed-d45492c59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A08F43-FC1E-4B2C-882D-5A9AF58D8F82}">
  <ds:schemaRefs>
    <ds:schemaRef ds:uri="062e4cb8-76f5-46e2-abed-d45492c59460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BF1EDC-8AAD-48C7-B961-BD19A1B73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1441E-94C1-46A9-B622-654B9E28B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e4cb8-76f5-46e2-abed-d45492c594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341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Media Based Product Search</vt:lpstr>
      <vt:lpstr>ntroduction</vt:lpstr>
      <vt:lpstr>ields Used</vt:lpstr>
      <vt:lpstr>bjectives      of the Project</vt:lpstr>
      <vt:lpstr>quipment/Tools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Product Search: Enhancing E-commerce with Deep Learning</dc:title>
  <dc:creator>Sri Sai Divyakola</dc:creator>
  <cp:lastModifiedBy>Sri Sai Divyakola</cp:lastModifiedBy>
  <cp:revision>9</cp:revision>
  <dcterms:created xsi:type="dcterms:W3CDTF">2023-09-06T16:52:41Z</dcterms:created>
  <dcterms:modified xsi:type="dcterms:W3CDTF">2024-02-17T10:02:06Z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0x010100F2185B187AAD804CA3BF7EBD0C6FD8C1</vt:lpwstr>
  </property>
</Properties>
</file>