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FISH270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Aquatic Biomes</a:t>
            </a:r>
          </a:p>
        </p:txBody>
      </p:sp>
      <p:pic>
        <p:nvPicPr>
          <p:cNvPr id="1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900" y="1983261"/>
            <a:ext cx="13004800" cy="8377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Aquatic Biomes</a:t>
            </a:r>
          </a:p>
        </p:txBody>
      </p:sp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0" y="2254250"/>
            <a:ext cx="7518400" cy="854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" y="1854200"/>
            <a:ext cx="7734300" cy="434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168400" y="1511299"/>
            <a:ext cx="9916530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96333" indent="-296333" algn="l" defTabSz="457200">
              <a:buSzPct val="75000"/>
              <a:buChar char="•"/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How organisms adapt and successes in different aquatic environments: Introduction to functional adaptations to the environment</a:t>
            </a:r>
            <a:r>
              <a:t>: 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 Respiratory adaptations (aquatic vs. terrestrial, anoxia, etc.) 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 Osmotic adaptations (osmotic/ionic regulation, differences in fresh sea water/terrestrial ecosystems, etc.) 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 Light adaptations (photoreception, pigments, circadian rhythms, bioluminescence, etc) 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 Thermal adaptation (endothermic vs. exothermic, polar vs. tropical) 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 Electromagnetic and gravitational adaptations (electroreception, electrogenesis, adaptation to hydrostatic pressure, air bladder, etc) 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 Reproductive adaptations (sexual vs. asexual, internal vs. external, r/k strategies, etc) 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 Defensive adaptations (simple –swimming and hiding- and complex tactics –spines, chemicals-) 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 Feeding adaptations 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o Locomotion adaptations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4 processes that shift alleles - causing Evolution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Natural Selection</a:t>
            </a:r>
          </a:p>
          <a:p>
            <a:pPr/>
            <a:r>
              <a:t>Genetic Drift</a:t>
            </a:r>
          </a:p>
          <a:p>
            <a:pPr/>
            <a:r>
              <a:t>Mutation</a:t>
            </a:r>
          </a:p>
          <a:p>
            <a:pPr/>
            <a:r>
              <a:t>Gene Flow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Ecology</a:t>
            </a:r>
          </a:p>
        </p:txBody>
      </p:sp>
      <p:sp>
        <p:nvSpPr>
          <p:cNvPr id="128" name="Shape 128"/>
          <p:cNvSpPr/>
          <p:nvPr/>
        </p:nvSpPr>
        <p:spPr>
          <a:xfrm>
            <a:off x="5708472" y="7359650"/>
            <a:ext cx="158785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700" y="1682750"/>
            <a:ext cx="10439400" cy="638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8" y="0"/>
            <a:ext cx="3863004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Aquatic Biomes</a:t>
            </a:r>
          </a:p>
        </p:txBody>
      </p:sp>
      <p:pic>
        <p:nvPicPr>
          <p:cNvPr id="13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3550" y="3409950"/>
            <a:ext cx="7277100" cy="575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Aquatic Biomes</a:t>
            </a:r>
          </a:p>
        </p:txBody>
      </p:sp>
      <p:pic>
        <p:nvPicPr>
          <p:cNvPr id="1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0450" y="2482850"/>
            <a:ext cx="6870700" cy="692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Aquatic Biomes</a:t>
            </a:r>
          </a:p>
        </p:txBody>
      </p:sp>
      <p:pic>
        <p:nvPicPr>
          <p:cNvPr id="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4500" y="2403997"/>
            <a:ext cx="6774250" cy="6428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0245" y="2377160"/>
            <a:ext cx="6774250" cy="670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