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520A-DF32-44EB-8EE6-241E1745FE66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7E2B-79E4-4C3C-B8A6-6B1F809F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EwnarCYIO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hlinkClick r:id="rId2"/>
              </a:rPr>
              <a:t>Phylum Mollusca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u="sng" dirty="0" smtClean="0"/>
              <a:t>Mollusca</a:t>
            </a:r>
            <a:endParaRPr lang="en-US" sz="80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400" dirty="0"/>
              <a:t>Mantle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Radula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foot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Veliger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/>
              <a:t>shell</a:t>
            </a:r>
          </a:p>
          <a:p>
            <a:pPr marL="514350" indent="-514350">
              <a:buFont typeface="+mj-lt"/>
              <a:buAutoNum type="arabicParenR"/>
            </a:pP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en-US" sz="4400" dirty="0" err="1" smtClean="0"/>
              <a:t>Aplacophora</a:t>
            </a:r>
            <a:endParaRPr lang="en-US" sz="4400" dirty="0" smtClean="0"/>
          </a:p>
          <a:p>
            <a:pPr marL="514350" indent="-514350">
              <a:buFont typeface="+mj-lt"/>
              <a:buAutoNum type="arabicParenR" startAt="6"/>
            </a:pPr>
            <a:r>
              <a:rPr lang="en-US" sz="4400" dirty="0" err="1" smtClean="0"/>
              <a:t>scaphapoda</a:t>
            </a:r>
            <a:endParaRPr lang="en-US" sz="4400" dirty="0" smtClean="0"/>
          </a:p>
          <a:p>
            <a:pPr marL="514350" indent="-514350">
              <a:buFont typeface="+mj-lt"/>
              <a:buAutoNum type="arabicParenR" startAt="6"/>
            </a:pPr>
            <a:r>
              <a:rPr lang="en-US" sz="4400" dirty="0" err="1" smtClean="0"/>
              <a:t>bivalvia</a:t>
            </a:r>
            <a:endParaRPr lang="en-US" sz="4400" dirty="0" smtClean="0"/>
          </a:p>
          <a:p>
            <a:pPr marL="514350" indent="-514350">
              <a:buFont typeface="+mj-lt"/>
              <a:buAutoNum type="arabicParenR" startAt="6"/>
            </a:pPr>
            <a:r>
              <a:rPr lang="en-US" sz="4400" dirty="0" err="1" smtClean="0"/>
              <a:t>gastropoda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711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Phylum Mollusca</vt:lpstr>
      <vt:lpstr>Mollusca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Waples</dc:creator>
  <cp:lastModifiedBy>Ryan Waples</cp:lastModifiedBy>
  <cp:revision>2</cp:revision>
  <dcterms:created xsi:type="dcterms:W3CDTF">2015-04-24T19:04:48Z</dcterms:created>
  <dcterms:modified xsi:type="dcterms:W3CDTF">2015-04-24T19:12:12Z</dcterms:modified>
</cp:coreProperties>
</file>