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BE72-433D-3E41-9B95-EF20D0450D26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876-A330-BA46-B9B8-9670D44E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BE72-433D-3E41-9B95-EF20D0450D26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876-A330-BA46-B9B8-9670D44E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BE72-433D-3E41-9B95-EF20D0450D26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876-A330-BA46-B9B8-9670D44E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BE72-433D-3E41-9B95-EF20D0450D26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876-A330-BA46-B9B8-9670D44E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BE72-433D-3E41-9B95-EF20D0450D26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876-A330-BA46-B9B8-9670D44E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BE72-433D-3E41-9B95-EF20D0450D26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876-A330-BA46-B9B8-9670D44E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8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BE72-433D-3E41-9B95-EF20D0450D26}" type="datetimeFigureOut">
              <a:rPr lang="en-US" smtClean="0"/>
              <a:t>4/4/15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876-A330-BA46-B9B8-9670D44E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BE72-433D-3E41-9B95-EF20D0450D26}" type="datetimeFigureOut">
              <a:rPr lang="en-US" smtClean="0"/>
              <a:t>4/4/15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876-A330-BA46-B9B8-9670D44E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BE72-433D-3E41-9B95-EF20D0450D26}" type="datetimeFigureOut">
              <a:rPr lang="en-US" smtClean="0"/>
              <a:t>4/4/15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876-A330-BA46-B9B8-9670D44E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BE72-433D-3E41-9B95-EF20D0450D26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876-A330-BA46-B9B8-9670D44E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BE72-433D-3E41-9B95-EF20D0450D26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876-A330-BA46-B9B8-9670D44E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BE72-433D-3E41-9B95-EF20D0450D26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0876-A330-BA46-B9B8-9670D44E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3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Roberts</dc:creator>
  <cp:lastModifiedBy>Steven Roberts</cp:lastModifiedBy>
  <cp:revision>1</cp:revision>
  <dcterms:created xsi:type="dcterms:W3CDTF">2015-04-05T01:27:29Z</dcterms:created>
  <dcterms:modified xsi:type="dcterms:W3CDTF">2015-04-05T01:28:30Z</dcterms:modified>
</cp:coreProperties>
</file>