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Buyer Intent – KT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Overview, Legacy Pipeline, Enhancements, and Support Contacts</a:t>
            </a:r>
          </a:p>
          <a:p>
            <a:r>
              <a:rPr lang="en-US" dirty="0" err="1"/>
              <a:t>sreekant</a:t>
            </a:r>
            <a:endParaRPr dirty="0"/>
          </a:p>
          <a:p>
            <a:r>
              <a:rPr dirty="0"/>
              <a:t>Date:</a:t>
            </a:r>
            <a:r>
              <a:rPr lang="en-US" dirty="0"/>
              <a:t> June 12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Product Owner: </a:t>
            </a:r>
            <a:r>
              <a:rPr lang="en-US" dirty="0" err="1"/>
              <a:t>vern</a:t>
            </a:r>
            <a:endParaRPr dirty="0"/>
          </a:p>
          <a:p>
            <a:r>
              <a:rPr dirty="0"/>
              <a:t>ML Lead: </a:t>
            </a:r>
            <a:r>
              <a:rPr lang="en-US" dirty="0" err="1"/>
              <a:t>sreekant</a:t>
            </a:r>
            <a:endParaRPr dirty="0"/>
          </a:p>
          <a:p>
            <a:r>
              <a:rPr dirty="0"/>
              <a:t>Data Engineering: </a:t>
            </a:r>
            <a:r>
              <a:rPr lang="en-US" dirty="0"/>
              <a:t>Michael</a:t>
            </a:r>
            <a:endParaRPr dirty="0"/>
          </a:p>
          <a:p>
            <a:r>
              <a:rPr lang="en-US" dirty="0"/>
              <a:t>Implementation team :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Source &amp; Enrichment</a:t>
            </a:r>
          </a:p>
          <a:p>
            <a:r>
              <a:t>2. Legacy Pipeline Overview</a:t>
            </a:r>
          </a:p>
          <a:p>
            <a:r>
              <a:t>3. Legacy Models</a:t>
            </a:r>
          </a:p>
          <a:p>
            <a:r>
              <a:t>4. Enhanced Models (Multilingual Support)</a:t>
            </a:r>
          </a:p>
          <a:p>
            <a:r>
              <a:t>5. Custom Client Use Cases</a:t>
            </a:r>
          </a:p>
          <a:p>
            <a:r>
              <a:t>6. Key Contacts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 Sources: </a:t>
            </a:r>
            <a:r>
              <a:rPr lang="en-US" dirty="0" err="1"/>
              <a:t>sharethis</a:t>
            </a:r>
            <a:r>
              <a:rPr lang="en-US" dirty="0"/>
              <a:t> is the  data vendor, millions of webpages visited by customers.</a:t>
            </a:r>
            <a:endParaRPr dirty="0"/>
          </a:p>
          <a:p>
            <a:r>
              <a:rPr lang="en-US" dirty="0"/>
              <a:t>Data</a:t>
            </a:r>
            <a:r>
              <a:rPr dirty="0"/>
              <a:t> Enrichment:</a:t>
            </a:r>
            <a:r>
              <a:rPr lang="en-US" dirty="0"/>
              <a:t> Visitor intelligence adds duns to the webpage ( based on </a:t>
            </a:r>
            <a:r>
              <a:rPr lang="en-US" dirty="0" err="1"/>
              <a:t>ipaddress</a:t>
            </a:r>
            <a:r>
              <a:rPr lang="en-US" dirty="0"/>
              <a:t>)</a:t>
            </a:r>
            <a:endParaRPr dirty="0"/>
          </a:p>
          <a:p>
            <a:r>
              <a:rPr dirty="0"/>
              <a:t>Keyword Ingestion: Client-supplied or curated keyword 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Trigger: Batch job</a:t>
            </a:r>
          </a:p>
          <a:p>
            <a:r>
              <a:rPr dirty="0"/>
              <a:t>Preprocessing:</a:t>
            </a:r>
          </a:p>
          <a:p>
            <a:r>
              <a:rPr dirty="0"/>
              <a:t> - Language filter (English only)</a:t>
            </a:r>
          </a:p>
          <a:p>
            <a:r>
              <a:rPr dirty="0"/>
              <a:t> - Regex-based keyword matching</a:t>
            </a:r>
          </a:p>
          <a:p>
            <a:r>
              <a:rPr dirty="0"/>
              <a:t>Filtering: Rule-based suppression (e.g., known spam patterns</a:t>
            </a:r>
            <a:r>
              <a:rPr lang="en-US" dirty="0"/>
              <a:t> , adult content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Model – URL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Model: </a:t>
            </a:r>
            <a:r>
              <a:rPr lang="en-US" dirty="0"/>
              <a:t>word2vec embeddings for verifying if the webpage is contextually similar to keyword/s</a:t>
            </a:r>
            <a:endParaRPr dirty="0"/>
          </a:p>
          <a:p>
            <a:r>
              <a:rPr dirty="0"/>
              <a:t>Input: Page text + keyword list</a:t>
            </a:r>
          </a:p>
          <a:p>
            <a:r>
              <a:rPr dirty="0"/>
              <a:t>Logic: If keyword contextually present → Pass; else → Block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Model – Buyer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Type: </a:t>
            </a:r>
            <a:r>
              <a:rPr dirty="0" err="1"/>
              <a:t>FastText</a:t>
            </a:r>
            <a:r>
              <a:rPr dirty="0"/>
              <a:t> classifier</a:t>
            </a:r>
          </a:p>
          <a:p>
            <a:r>
              <a:rPr dirty="0"/>
              <a:t>Input: Text from filtered pages</a:t>
            </a:r>
          </a:p>
          <a:p>
            <a:r>
              <a:rPr dirty="0"/>
              <a:t>Output: </a:t>
            </a:r>
            <a:r>
              <a:rPr lang="en-US" dirty="0"/>
              <a:t>Probability </a:t>
            </a:r>
            <a:r>
              <a:rPr dirty="0"/>
              <a:t>(</a:t>
            </a:r>
            <a:r>
              <a:rPr lang="en-US" dirty="0"/>
              <a:t>0.1 to 0.9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URL Analysis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Architecture: Transformer-based (e.g., XLM-R)</a:t>
            </a:r>
          </a:p>
          <a:p>
            <a:r>
              <a:rPr dirty="0"/>
              <a:t>Support: Multilingual (6+ languages), context-aware</a:t>
            </a:r>
          </a:p>
          <a:p>
            <a:r>
              <a:rPr dirty="0"/>
              <a:t>Process:</a:t>
            </a:r>
          </a:p>
          <a:p>
            <a:r>
              <a:rPr dirty="0"/>
              <a:t> - Text + Keywords → Semantic similarity</a:t>
            </a:r>
          </a:p>
          <a:p>
            <a:r>
              <a:rPr dirty="0"/>
              <a:t> - Block unrelated results (e.g., “car loans” vs “business loans”)</a:t>
            </a:r>
          </a:p>
          <a:p>
            <a:r>
              <a:rPr dirty="0"/>
              <a:t>Improvement: High recall + precision in noisy/translated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Buyer Score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Type: Deep classifier (</a:t>
            </a:r>
            <a:r>
              <a:rPr dirty="0" err="1"/>
              <a:t>Longformer</a:t>
            </a:r>
            <a:r>
              <a:rPr dirty="0"/>
              <a:t>-based)</a:t>
            </a:r>
          </a:p>
          <a:p>
            <a:r>
              <a:rPr dirty="0"/>
              <a:t>Features: Contextual embeddings, attention over long documents</a:t>
            </a:r>
          </a:p>
          <a:p>
            <a:r>
              <a:rPr dirty="0"/>
              <a:t>Output: Score [0.0 – 1.0]</a:t>
            </a:r>
          </a:p>
          <a:p>
            <a:r>
              <a:rPr dirty="0"/>
              <a:t> - ≥ 0.10 = Buying or researching</a:t>
            </a:r>
          </a:p>
          <a:p>
            <a:r>
              <a:rPr dirty="0"/>
              <a:t>Enhanced Accuracy: Better on non-English corpora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Client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– Weekly un-rolled up ( site level duns)</a:t>
            </a:r>
          </a:p>
          <a:p>
            <a:r>
              <a:rPr lang="en-US" dirty="0"/>
              <a:t>Thomson </a:t>
            </a:r>
            <a:r>
              <a:rPr lang="en-US" dirty="0" err="1"/>
              <a:t>reuters</a:t>
            </a:r>
            <a:r>
              <a:rPr lang="en-US" dirty="0"/>
              <a:t> -- TBD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Buyer Intent – KT Presentation</vt:lpstr>
      <vt:lpstr>Agenda</vt:lpstr>
      <vt:lpstr>Data Source &amp; Enrichment</vt:lpstr>
      <vt:lpstr>Legacy Pipeline</vt:lpstr>
      <vt:lpstr>Legacy Model – URL Filtering</vt:lpstr>
      <vt:lpstr>Legacy Model – Buyer Score</vt:lpstr>
      <vt:lpstr>New URL Analysis Model</vt:lpstr>
      <vt:lpstr>New Buyer Score Model</vt:lpstr>
      <vt:lpstr>Custom Client Requests</vt:lpstr>
      <vt:lpstr>Important Contacts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sreekant kondapaneni</cp:lastModifiedBy>
  <cp:revision>10</cp:revision>
  <dcterms:created xsi:type="dcterms:W3CDTF">2013-01-27T09:14:16Z</dcterms:created>
  <dcterms:modified xsi:type="dcterms:W3CDTF">2025-06-12T04:17:45Z</dcterms:modified>
  <cp:category/>
</cp:coreProperties>
</file>