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306" r:id="rId4"/>
    <p:sldId id="302" r:id="rId5"/>
    <p:sldId id="315" r:id="rId6"/>
    <p:sldId id="309" r:id="rId7"/>
    <p:sldId id="282" r:id="rId8"/>
    <p:sldId id="310" r:id="rId9"/>
    <p:sldId id="311" r:id="rId10"/>
    <p:sldId id="312" r:id="rId11"/>
    <p:sldId id="313" r:id="rId12"/>
    <p:sldId id="314" r:id="rId13"/>
    <p:sldId id="278" r:id="rId14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16"/>
      <p:italic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0000500000000000000" pitchFamily="2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dagala, Lakshminarasaiah (Lakshmi)" userId="b80be3f2-3d8d-4bee-a4d0-7eb54c9ca80d" providerId="ADAL" clId="{E3DD53B4-D150-4AB6-9722-C97F5B8ADD3C}"/>
    <pc:docChg chg="undo custSel modSld">
      <pc:chgData name="Modagala, Lakshminarasaiah (Lakshmi)" userId="b80be3f2-3d8d-4bee-a4d0-7eb54c9ca80d" providerId="ADAL" clId="{E3DD53B4-D150-4AB6-9722-C97F5B8ADD3C}" dt="2022-01-16T17:43:21.805" v="5" actId="1036"/>
      <pc:docMkLst>
        <pc:docMk/>
      </pc:docMkLst>
      <pc:sldChg chg="modSp mod">
        <pc:chgData name="Modagala, Lakshminarasaiah (Lakshmi)" userId="b80be3f2-3d8d-4bee-a4d0-7eb54c9ca80d" providerId="ADAL" clId="{E3DD53B4-D150-4AB6-9722-C97F5B8ADD3C}" dt="2022-01-16T17:43:17.126" v="3" actId="1076"/>
        <pc:sldMkLst>
          <pc:docMk/>
          <pc:sldMk cId="3659249184" sldId="309"/>
        </pc:sldMkLst>
        <pc:spChg chg="mod">
          <ac:chgData name="Modagala, Lakshminarasaiah (Lakshmi)" userId="b80be3f2-3d8d-4bee-a4d0-7eb54c9ca80d" providerId="ADAL" clId="{E3DD53B4-D150-4AB6-9722-C97F5B8ADD3C}" dt="2022-01-16T17:43:17.126" v="3" actId="1076"/>
          <ac:spMkLst>
            <pc:docMk/>
            <pc:sldMk cId="3659249184" sldId="309"/>
            <ac:spMk id="6" creationId="{763ECDB0-5D9F-4E71-8DDE-DEB843EAEF65}"/>
          </ac:spMkLst>
        </pc:spChg>
      </pc:sldChg>
      <pc:sldChg chg="modSp mod">
        <pc:chgData name="Modagala, Lakshminarasaiah (Lakshmi)" userId="b80be3f2-3d8d-4bee-a4d0-7eb54c9ca80d" providerId="ADAL" clId="{E3DD53B4-D150-4AB6-9722-C97F5B8ADD3C}" dt="2022-01-16T17:43:21.805" v="5" actId="1036"/>
        <pc:sldMkLst>
          <pc:docMk/>
          <pc:sldMk cId="2969782300" sldId="315"/>
        </pc:sldMkLst>
        <pc:picChg chg="mod">
          <ac:chgData name="Modagala, Lakshminarasaiah (Lakshmi)" userId="b80be3f2-3d8d-4bee-a4d0-7eb54c9ca80d" providerId="ADAL" clId="{E3DD53B4-D150-4AB6-9722-C97F5B8ADD3C}" dt="2022-01-16T17:43:21.805" v="5" actId="1036"/>
          <ac:picMkLst>
            <pc:docMk/>
            <pc:sldMk cId="2969782300" sldId="315"/>
            <ac:picMk id="3" creationId="{C0FED243-272D-4F42-95AF-D1C36552BDC9}"/>
          </ac:picMkLst>
        </pc:picChg>
      </pc:sldChg>
    </pc:docChg>
  </pc:docChgLst>
  <pc:docChgLst>
    <pc:chgData name="Modagala, Lakshminarasaiah (Lakshmi)" userId="b80be3f2-3d8d-4bee-a4d0-7eb54c9ca80d" providerId="ADAL" clId="{E283FA48-06C7-42DC-B69D-5DA08CEA2302}"/>
    <pc:docChg chg="custSel modSld">
      <pc:chgData name="Modagala, Lakshminarasaiah (Lakshmi)" userId="b80be3f2-3d8d-4bee-a4d0-7eb54c9ca80d" providerId="ADAL" clId="{E283FA48-06C7-42DC-B69D-5DA08CEA2302}" dt="2021-12-08T18:01:24.481" v="1" actId="478"/>
      <pc:docMkLst>
        <pc:docMk/>
      </pc:docMkLst>
      <pc:sldChg chg="delSp mod delAnim">
        <pc:chgData name="Modagala, Lakshminarasaiah (Lakshmi)" userId="b80be3f2-3d8d-4bee-a4d0-7eb54c9ca80d" providerId="ADAL" clId="{E283FA48-06C7-42DC-B69D-5DA08CEA2302}" dt="2021-12-08T18:01:24.481" v="1" actId="478"/>
        <pc:sldMkLst>
          <pc:docMk/>
          <pc:sldMk cId="0" sldId="278"/>
        </pc:sldMkLst>
        <pc:spChg chg="del">
          <ac:chgData name="Modagala, Lakshminarasaiah (Lakshmi)" userId="b80be3f2-3d8d-4bee-a4d0-7eb54c9ca80d" providerId="ADAL" clId="{E283FA48-06C7-42DC-B69D-5DA08CEA2302}" dt="2021-12-08T18:01:22.750" v="0" actId="478"/>
          <ac:spMkLst>
            <pc:docMk/>
            <pc:sldMk cId="0" sldId="278"/>
            <ac:spMk id="10" creationId="{3E9F6CF6-5A9F-4A32-8369-40686B39F43A}"/>
          </ac:spMkLst>
        </pc:spChg>
        <pc:grpChg chg="del">
          <ac:chgData name="Modagala, Lakshminarasaiah (Lakshmi)" userId="b80be3f2-3d8d-4bee-a4d0-7eb54c9ca80d" providerId="ADAL" clId="{E283FA48-06C7-42DC-B69D-5DA08CEA2302}" dt="2021-12-08T18:01:24.481" v="1" actId="478"/>
          <ac:grpSpMkLst>
            <pc:docMk/>
            <pc:sldMk cId="0" sldId="278"/>
            <ac:grpSpMk id="12" creationId="{CC71B222-D42F-499E-B8DB-7A97F45CF08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30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00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77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16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0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6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21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8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 –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47;p14">
            <a:extLst>
              <a:ext uri="{FF2B5EF4-FFF2-40B4-BE49-F238E27FC236}">
                <a16:creationId xmlns:a16="http://schemas.microsoft.com/office/drawing/2014/main" id="{940C62D6-E481-4ACA-8CFD-A5C3FAEFB27E}"/>
              </a:ext>
            </a:extLst>
          </p:cNvPr>
          <p:cNvSpPr txBox="1">
            <a:spLocks/>
          </p:cNvSpPr>
          <p:nvPr/>
        </p:nvSpPr>
        <p:spPr>
          <a:xfrm>
            <a:off x="442929" y="543949"/>
            <a:ext cx="4596493" cy="191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 : Prior Task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Actors :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Description : Displays the High Prior Task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Pre-Conditions : Tasks existing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Post-Conditions : The </a:t>
            </a:r>
            <a:r>
              <a:rPr lang="en-US" b="1" i="1" dirty="0"/>
              <a:t>h</a:t>
            </a:r>
            <a:r>
              <a:rPr kumimoji="0" lang="en-US" sz="1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ig</a:t>
            </a:r>
            <a:r>
              <a:rPr lang="en-US" b="1" i="1" dirty="0"/>
              <a:t>h prior task will be shown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25646A-61DA-4CF7-A445-B6C4AE52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29043"/>
              </p:ext>
            </p:extLst>
          </p:nvPr>
        </p:nvGraphicFramePr>
        <p:xfrm>
          <a:off x="865413" y="2571750"/>
          <a:ext cx="6052458" cy="17913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6229">
                  <a:extLst>
                    <a:ext uri="{9D8B030D-6E8A-4147-A177-3AD203B41FA5}">
                      <a16:colId xmlns:a16="http://schemas.microsoft.com/office/drawing/2014/main" val="350986633"/>
                    </a:ext>
                  </a:extLst>
                </a:gridCol>
                <a:gridCol w="3026229">
                  <a:extLst>
                    <a:ext uri="{9D8B030D-6E8A-4147-A177-3AD203B41FA5}">
                      <a16:colId xmlns:a16="http://schemas.microsoft.com/office/drawing/2014/main" val="2977784790"/>
                    </a:ext>
                  </a:extLst>
                </a:gridCol>
              </a:tblGrid>
              <a:tr h="31005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8011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r>
                        <a:rPr lang="en-US" dirty="0"/>
                        <a:t>1.Clicks the Prior Task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42079"/>
                  </a:ext>
                </a:extLst>
              </a:tr>
              <a:tr h="310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2.The Highest Priority task is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9512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r>
                        <a:rPr lang="en-US" dirty="0"/>
                        <a:t>3.User can check the 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62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4.If so, the task is checked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84948"/>
                  </a:ext>
                </a:extLst>
              </a:tr>
            </a:tbl>
          </a:graphicData>
        </a:graphic>
      </p:graphicFrame>
      <p:sp>
        <p:nvSpPr>
          <p:cNvPr id="5" name="Google Shape;247;p14">
            <a:extLst>
              <a:ext uri="{FF2B5EF4-FFF2-40B4-BE49-F238E27FC236}">
                <a16:creationId xmlns:a16="http://schemas.microsoft.com/office/drawing/2014/main" id="{6EB451D6-A43D-45B7-96D4-A3E6D5A0AD55}"/>
              </a:ext>
            </a:extLst>
          </p:cNvPr>
          <p:cNvSpPr txBox="1">
            <a:spLocks/>
          </p:cNvSpPr>
          <p:nvPr/>
        </p:nvSpPr>
        <p:spPr>
          <a:xfrm>
            <a:off x="865413" y="2168121"/>
            <a:ext cx="1223979" cy="40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4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47;p14">
            <a:extLst>
              <a:ext uri="{FF2B5EF4-FFF2-40B4-BE49-F238E27FC236}">
                <a16:creationId xmlns:a16="http://schemas.microsoft.com/office/drawing/2014/main" id="{940C62D6-E481-4ACA-8CFD-A5C3FAEFB27E}"/>
              </a:ext>
            </a:extLst>
          </p:cNvPr>
          <p:cNvSpPr txBox="1">
            <a:spLocks/>
          </p:cNvSpPr>
          <p:nvPr/>
        </p:nvSpPr>
        <p:spPr>
          <a:xfrm>
            <a:off x="442929" y="543949"/>
            <a:ext cx="4596493" cy="191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 : Productivity Chart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Actors :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Description : Displays the Productivity chart i.e. analysis of checked vs unchecked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Pre-Conditions :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Post-Conditions : The graph is displayed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25646A-61DA-4CF7-A445-B6C4AE52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198891"/>
              </p:ext>
            </p:extLst>
          </p:nvPr>
        </p:nvGraphicFramePr>
        <p:xfrm>
          <a:off x="816428" y="2852057"/>
          <a:ext cx="6180366" cy="14706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0183">
                  <a:extLst>
                    <a:ext uri="{9D8B030D-6E8A-4147-A177-3AD203B41FA5}">
                      <a16:colId xmlns:a16="http://schemas.microsoft.com/office/drawing/2014/main" val="350986633"/>
                    </a:ext>
                  </a:extLst>
                </a:gridCol>
                <a:gridCol w="3090183">
                  <a:extLst>
                    <a:ext uri="{9D8B030D-6E8A-4147-A177-3AD203B41FA5}">
                      <a16:colId xmlns:a16="http://schemas.microsoft.com/office/drawing/2014/main" val="2977784790"/>
                    </a:ext>
                  </a:extLst>
                </a:gridCol>
              </a:tblGrid>
              <a:tr h="249989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8011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r>
                        <a:rPr lang="en-US" dirty="0"/>
                        <a:t>1.Clicks the Productivity Chart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42079"/>
                  </a:ext>
                </a:extLst>
              </a:tr>
              <a:tr h="647645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2.The Graph is displayed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9512"/>
                  </a:ext>
                </a:extLst>
              </a:tr>
            </a:tbl>
          </a:graphicData>
        </a:graphic>
      </p:graphicFrame>
      <p:sp>
        <p:nvSpPr>
          <p:cNvPr id="5" name="Google Shape;247;p14">
            <a:extLst>
              <a:ext uri="{FF2B5EF4-FFF2-40B4-BE49-F238E27FC236}">
                <a16:creationId xmlns:a16="http://schemas.microsoft.com/office/drawing/2014/main" id="{E2480E7A-EDAD-45A3-86BA-26BD92EB67A1}"/>
              </a:ext>
            </a:extLst>
          </p:cNvPr>
          <p:cNvSpPr txBox="1">
            <a:spLocks/>
          </p:cNvSpPr>
          <p:nvPr/>
        </p:nvSpPr>
        <p:spPr>
          <a:xfrm>
            <a:off x="816428" y="2369936"/>
            <a:ext cx="1223979" cy="40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18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261;p16">
            <a:extLst>
              <a:ext uri="{FF2B5EF4-FFF2-40B4-BE49-F238E27FC236}">
                <a16:creationId xmlns:a16="http://schemas.microsoft.com/office/drawing/2014/main" id="{F6A5F28F-05AB-4DB6-9C1F-B9C8C0073553}"/>
              </a:ext>
            </a:extLst>
          </p:cNvPr>
          <p:cNvSpPr txBox="1">
            <a:spLocks/>
          </p:cNvSpPr>
          <p:nvPr/>
        </p:nvSpPr>
        <p:spPr>
          <a:xfrm>
            <a:off x="457200" y="37470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Activity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830B4-C24B-49DB-A4EC-BF97BA50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707" y="301042"/>
            <a:ext cx="3994228" cy="45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08756" y="19918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067005" y="1641395"/>
            <a:ext cx="4450645" cy="1234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To-do list</a:t>
            </a:r>
            <a:endParaRPr sz="6000"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3317913" y="2814440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i="1" dirty="0">
                <a:solidFill>
                  <a:schemeClr val="bg2">
                    <a:lumMod val="75000"/>
                  </a:schemeClr>
                </a:solidFill>
                <a:effectLst/>
                <a:latin typeface="Graphik Web"/>
              </a:rPr>
              <a:t>A task manager you can trust</a:t>
            </a:r>
          </a:p>
        </p:txBody>
      </p:sp>
      <p:pic>
        <p:nvPicPr>
          <p:cNvPr id="7" name="Graphic 6" descr="Clipboard Partially Checked with solid fill">
            <a:extLst>
              <a:ext uri="{FF2B5EF4-FFF2-40B4-BE49-F238E27FC236}">
                <a16:creationId xmlns:a16="http://schemas.microsoft.com/office/drawing/2014/main" id="{5C9C8A75-DA4B-496D-89B0-FAA9CEFC6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31" y="695654"/>
            <a:ext cx="1427436" cy="14274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1706905" y="52418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Team Members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3" name="Google Shape;703;p45"/>
          <p:cNvSpPr txBox="1"/>
          <p:nvPr/>
        </p:nvSpPr>
        <p:spPr>
          <a:xfrm>
            <a:off x="1257699" y="317921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 Nikhil Narasimha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dirty="0">
                <a:latin typeface="Barlow"/>
                <a:ea typeface="Barlow"/>
                <a:cs typeface="Barlow"/>
                <a:sym typeface="Barlow"/>
              </a:rPr>
              <a:t>737-025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5" name="Google Shape;705;p45"/>
          <p:cNvSpPr txBox="1"/>
          <p:nvPr/>
        </p:nvSpPr>
        <p:spPr>
          <a:xfrm>
            <a:off x="3805424" y="3179215"/>
            <a:ext cx="179342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lang="en-US" sz="14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Pavan Kalyan</a:t>
            </a:r>
            <a:br>
              <a:rPr lang="en-US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dirty="0">
                <a:latin typeface="Barlow"/>
                <a:ea typeface="Barlow"/>
                <a:cs typeface="Barlow"/>
                <a:sym typeface="Barlow"/>
              </a:rPr>
              <a:t>737-027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9" name="Google Shape;709;p45"/>
          <p:cNvSpPr txBox="1"/>
          <p:nvPr/>
        </p:nvSpPr>
        <p:spPr>
          <a:xfrm>
            <a:off x="6456973" y="317921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R. Srujan Teja</a:t>
            </a:r>
            <a:br>
              <a:rPr lang="en-US" sz="1200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1200" dirty="0">
                <a:latin typeface="Barlow"/>
                <a:ea typeface="Barlow"/>
                <a:cs typeface="Barlow"/>
                <a:sym typeface="Barlow"/>
              </a:rPr>
              <a:t>737-046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1057;p49">
            <a:extLst>
              <a:ext uri="{FF2B5EF4-FFF2-40B4-BE49-F238E27FC236}">
                <a16:creationId xmlns:a16="http://schemas.microsoft.com/office/drawing/2014/main" id="{0A978771-855D-4DD2-8593-A8B79E840C9F}"/>
              </a:ext>
            </a:extLst>
          </p:cNvPr>
          <p:cNvSpPr/>
          <p:nvPr/>
        </p:nvSpPr>
        <p:spPr>
          <a:xfrm>
            <a:off x="1406178" y="1723648"/>
            <a:ext cx="1139004" cy="107717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057;p49">
            <a:extLst>
              <a:ext uri="{FF2B5EF4-FFF2-40B4-BE49-F238E27FC236}">
                <a16:creationId xmlns:a16="http://schemas.microsoft.com/office/drawing/2014/main" id="{999E9EA7-6565-47DB-93A4-628F2DDC76FA}"/>
              </a:ext>
            </a:extLst>
          </p:cNvPr>
          <p:cNvSpPr/>
          <p:nvPr/>
        </p:nvSpPr>
        <p:spPr>
          <a:xfrm>
            <a:off x="3939895" y="1723649"/>
            <a:ext cx="1264109" cy="107717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57;p49">
            <a:extLst>
              <a:ext uri="{FF2B5EF4-FFF2-40B4-BE49-F238E27FC236}">
                <a16:creationId xmlns:a16="http://schemas.microsoft.com/office/drawing/2014/main" id="{46286F95-CCEF-4064-BB47-14F768D2B1E8}"/>
              </a:ext>
            </a:extLst>
          </p:cNvPr>
          <p:cNvSpPr/>
          <p:nvPr/>
        </p:nvSpPr>
        <p:spPr>
          <a:xfrm>
            <a:off x="6665324" y="1723649"/>
            <a:ext cx="1072498" cy="107717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80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37470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our Project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395388"/>
            <a:ext cx="5138700" cy="3544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Adding Tasks</a:t>
            </a:r>
          </a:p>
          <a:p>
            <a:pPr>
              <a:spcBef>
                <a:spcPts val="0"/>
              </a:spcBef>
            </a:pPr>
            <a:r>
              <a:rPr lang="en" dirty="0"/>
              <a:t>Checking tasks off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</a:t>
            </a:r>
            <a:r>
              <a:rPr lang="en" dirty="0"/>
              <a:t>ecurring tasks </a:t>
            </a:r>
          </a:p>
          <a:p>
            <a:pPr>
              <a:spcBef>
                <a:spcPts val="0"/>
              </a:spcBef>
            </a:pPr>
            <a:r>
              <a:rPr lang="en" dirty="0"/>
              <a:t>Notes</a:t>
            </a:r>
          </a:p>
          <a:p>
            <a:pPr>
              <a:spcBef>
                <a:spcPts val="0"/>
              </a:spcBef>
            </a:pPr>
            <a:r>
              <a:rPr lang="en-US" dirty="0"/>
              <a:t>P</a:t>
            </a:r>
            <a:r>
              <a:rPr lang="en" dirty="0"/>
              <a:t>riority bar</a:t>
            </a:r>
          </a:p>
          <a:p>
            <a:pPr>
              <a:spcBef>
                <a:spcPts val="0"/>
              </a:spcBef>
            </a:pPr>
            <a:r>
              <a:rPr lang="en" dirty="0"/>
              <a:t>Reminder</a:t>
            </a:r>
          </a:p>
          <a:p>
            <a:pPr>
              <a:spcBef>
                <a:spcPts val="0"/>
              </a:spcBef>
            </a:pPr>
            <a:r>
              <a:rPr lang="en" b="1" dirty="0">
                <a:solidFill>
                  <a:schemeClr val="accent1"/>
                </a:solidFill>
              </a:rPr>
              <a:t>Productivity Chart</a:t>
            </a:r>
          </a:p>
          <a:p>
            <a:pPr>
              <a:spcBef>
                <a:spcPts val="0"/>
              </a:spcBef>
            </a:pPr>
            <a:r>
              <a:rPr lang="en" dirty="0"/>
              <a:t>Notifications (Not finalized)</a:t>
            </a:r>
          </a:p>
          <a:p>
            <a:pPr>
              <a:spcBef>
                <a:spcPts val="0"/>
              </a:spcBef>
            </a:pPr>
            <a:r>
              <a:rPr lang="en" dirty="0"/>
              <a:t>Themes (Not finalized).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2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2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261;p16">
            <a:extLst>
              <a:ext uri="{FF2B5EF4-FFF2-40B4-BE49-F238E27FC236}">
                <a16:creationId xmlns:a16="http://schemas.microsoft.com/office/drawing/2014/main" id="{F6A5F28F-05AB-4DB6-9C1F-B9C8C0073553}"/>
              </a:ext>
            </a:extLst>
          </p:cNvPr>
          <p:cNvSpPr txBox="1">
            <a:spLocks/>
          </p:cNvSpPr>
          <p:nvPr/>
        </p:nvSpPr>
        <p:spPr>
          <a:xfrm>
            <a:off x="375557" y="32844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ED243-272D-4F42-95AF-D1C36552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07889"/>
            <a:ext cx="5853793" cy="44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47;p14">
            <a:extLst>
              <a:ext uri="{FF2B5EF4-FFF2-40B4-BE49-F238E27FC236}">
                <a16:creationId xmlns:a16="http://schemas.microsoft.com/office/drawing/2014/main" id="{940C62D6-E481-4ACA-8CFD-A5C3FAEFB27E}"/>
              </a:ext>
            </a:extLst>
          </p:cNvPr>
          <p:cNvSpPr txBox="1">
            <a:spLocks/>
          </p:cNvSpPr>
          <p:nvPr/>
        </p:nvSpPr>
        <p:spPr>
          <a:xfrm>
            <a:off x="369450" y="969499"/>
            <a:ext cx="4596493" cy="362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 : Add Task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Actors :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Description : Allows to create a new task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Pre-Conditions :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Post-Conditions : A Task is created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D91F19-D4E7-475F-864D-EF0B68C7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79341"/>
              </p:ext>
            </p:extLst>
          </p:nvPr>
        </p:nvGraphicFramePr>
        <p:xfrm>
          <a:off x="994050" y="2758669"/>
          <a:ext cx="6124608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2304">
                  <a:extLst>
                    <a:ext uri="{9D8B030D-6E8A-4147-A177-3AD203B41FA5}">
                      <a16:colId xmlns:a16="http://schemas.microsoft.com/office/drawing/2014/main" val="2299769388"/>
                    </a:ext>
                  </a:extLst>
                </a:gridCol>
                <a:gridCol w="3062304">
                  <a:extLst>
                    <a:ext uri="{9D8B030D-6E8A-4147-A177-3AD203B41FA5}">
                      <a16:colId xmlns:a16="http://schemas.microsoft.com/office/drawing/2014/main" val="3445736071"/>
                    </a:ext>
                  </a:extLst>
                </a:gridCol>
              </a:tblGrid>
              <a:tr h="294861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4831"/>
                  </a:ext>
                </a:extLst>
              </a:tr>
              <a:tr h="294861">
                <a:tc>
                  <a:txBody>
                    <a:bodyPr/>
                    <a:lstStyle/>
                    <a:p>
                      <a:r>
                        <a:rPr lang="en-US" dirty="0"/>
                        <a:t>1.Clicks the Add Task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52504"/>
                  </a:ext>
                </a:extLst>
              </a:tr>
              <a:tr h="4663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2.Prompts a message to read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07736"/>
                  </a:ext>
                </a:extLst>
              </a:tr>
              <a:tr h="294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3.Asks for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29193"/>
                  </a:ext>
                </a:extLst>
              </a:tr>
              <a:tr h="466331">
                <a:tc>
                  <a:txBody>
                    <a:bodyPr/>
                    <a:lstStyle/>
                    <a:p>
                      <a:r>
                        <a:rPr lang="en-US" dirty="0"/>
                        <a:t>4.User Enters the respective info if needed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3619"/>
                  </a:ext>
                </a:extLst>
              </a:tr>
            </a:tbl>
          </a:graphicData>
        </a:graphic>
      </p:graphicFrame>
      <p:sp>
        <p:nvSpPr>
          <p:cNvPr id="6" name="Google Shape;525;p39">
            <a:extLst>
              <a:ext uri="{FF2B5EF4-FFF2-40B4-BE49-F238E27FC236}">
                <a16:creationId xmlns:a16="http://schemas.microsoft.com/office/drawing/2014/main" id="{763ECDB0-5D9F-4E71-8DDE-DEB843EAEF65}"/>
              </a:ext>
            </a:extLst>
          </p:cNvPr>
          <p:cNvSpPr txBox="1">
            <a:spLocks/>
          </p:cNvSpPr>
          <p:nvPr/>
        </p:nvSpPr>
        <p:spPr>
          <a:xfrm>
            <a:off x="439222" y="27021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dirty="0"/>
              <a:t>Use Case Descriptions</a:t>
            </a:r>
          </a:p>
        </p:txBody>
      </p:sp>
      <p:sp>
        <p:nvSpPr>
          <p:cNvPr id="7" name="Google Shape;247;p14">
            <a:extLst>
              <a:ext uri="{FF2B5EF4-FFF2-40B4-BE49-F238E27FC236}">
                <a16:creationId xmlns:a16="http://schemas.microsoft.com/office/drawing/2014/main" id="{478670B3-D318-4EC0-80CC-7BD58E66A252}"/>
              </a:ext>
            </a:extLst>
          </p:cNvPr>
          <p:cNvSpPr txBox="1">
            <a:spLocks/>
          </p:cNvSpPr>
          <p:nvPr/>
        </p:nvSpPr>
        <p:spPr>
          <a:xfrm>
            <a:off x="-84364" y="2579484"/>
            <a:ext cx="1223979" cy="40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2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47;p14">
            <a:extLst>
              <a:ext uri="{FF2B5EF4-FFF2-40B4-BE49-F238E27FC236}">
                <a16:creationId xmlns:a16="http://schemas.microsoft.com/office/drawing/2014/main" id="{940C62D6-E481-4ACA-8CFD-A5C3FAEFB27E}"/>
              </a:ext>
            </a:extLst>
          </p:cNvPr>
          <p:cNvSpPr txBox="1">
            <a:spLocks/>
          </p:cNvSpPr>
          <p:nvPr/>
        </p:nvSpPr>
        <p:spPr>
          <a:xfrm>
            <a:off x="483750" y="515021"/>
            <a:ext cx="4596493" cy="2056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i="1" dirty="0"/>
              <a:t>Name : Remove tasks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i="1" dirty="0"/>
              <a:t>Actors : User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i="1" dirty="0"/>
              <a:t>Description : Allows to remove/delete a task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i="1" dirty="0"/>
              <a:t>Pre-Conditions : The task must be existing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i="1" dirty="0"/>
              <a:t>Post-Conditions : The existing task will be deleted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b="1" i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D24A49-5199-410D-B569-76BC26F0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76682"/>
              </p:ext>
            </p:extLst>
          </p:nvPr>
        </p:nvGraphicFramePr>
        <p:xfrm>
          <a:off x="865414" y="2816678"/>
          <a:ext cx="6199416" cy="13120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9708">
                  <a:extLst>
                    <a:ext uri="{9D8B030D-6E8A-4147-A177-3AD203B41FA5}">
                      <a16:colId xmlns:a16="http://schemas.microsoft.com/office/drawing/2014/main" val="4198982930"/>
                    </a:ext>
                  </a:extLst>
                </a:gridCol>
                <a:gridCol w="3099708">
                  <a:extLst>
                    <a:ext uri="{9D8B030D-6E8A-4147-A177-3AD203B41FA5}">
                      <a16:colId xmlns:a16="http://schemas.microsoft.com/office/drawing/2014/main" val="935519057"/>
                    </a:ext>
                  </a:extLst>
                </a:gridCol>
              </a:tblGrid>
              <a:tr h="32849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35300"/>
                  </a:ext>
                </a:extLst>
              </a:tr>
              <a:tr h="491776">
                <a:tc>
                  <a:txBody>
                    <a:bodyPr/>
                    <a:lstStyle/>
                    <a:p>
                      <a:r>
                        <a:rPr lang="en-US" dirty="0"/>
                        <a:t>1.Clicks the Remove task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58115"/>
                  </a:ext>
                </a:extLst>
              </a:tr>
              <a:tr h="4917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2.The System deletes the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67958"/>
                  </a:ext>
                </a:extLst>
              </a:tr>
            </a:tbl>
          </a:graphicData>
        </a:graphic>
      </p:graphicFrame>
      <p:sp>
        <p:nvSpPr>
          <p:cNvPr id="8" name="Google Shape;247;p14">
            <a:extLst>
              <a:ext uri="{FF2B5EF4-FFF2-40B4-BE49-F238E27FC236}">
                <a16:creationId xmlns:a16="http://schemas.microsoft.com/office/drawing/2014/main" id="{8B3174DD-67A7-4A83-8178-2EF249819D5A}"/>
              </a:ext>
            </a:extLst>
          </p:cNvPr>
          <p:cNvSpPr txBox="1">
            <a:spLocks/>
          </p:cNvSpPr>
          <p:nvPr/>
        </p:nvSpPr>
        <p:spPr>
          <a:xfrm>
            <a:off x="865414" y="2276121"/>
            <a:ext cx="1223979" cy="40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47;p14">
            <a:extLst>
              <a:ext uri="{FF2B5EF4-FFF2-40B4-BE49-F238E27FC236}">
                <a16:creationId xmlns:a16="http://schemas.microsoft.com/office/drawing/2014/main" id="{940C62D6-E481-4ACA-8CFD-A5C3FAEFB27E}"/>
              </a:ext>
            </a:extLst>
          </p:cNvPr>
          <p:cNvSpPr txBox="1">
            <a:spLocks/>
          </p:cNvSpPr>
          <p:nvPr/>
        </p:nvSpPr>
        <p:spPr>
          <a:xfrm>
            <a:off x="442929" y="397158"/>
            <a:ext cx="4596493" cy="191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 : Show unchecked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Actors :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Description : Displays the Unchecked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Pre-Conditions :Unchecked tasks existing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Post-Conditions : The  Unchecked tasks will be displayed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25646A-61DA-4CF7-A445-B6C4AE52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52370"/>
              </p:ext>
            </p:extLst>
          </p:nvPr>
        </p:nvGraphicFramePr>
        <p:xfrm>
          <a:off x="865413" y="2571750"/>
          <a:ext cx="6052458" cy="21745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6229">
                  <a:extLst>
                    <a:ext uri="{9D8B030D-6E8A-4147-A177-3AD203B41FA5}">
                      <a16:colId xmlns:a16="http://schemas.microsoft.com/office/drawing/2014/main" val="350986633"/>
                    </a:ext>
                  </a:extLst>
                </a:gridCol>
                <a:gridCol w="3026229">
                  <a:extLst>
                    <a:ext uri="{9D8B030D-6E8A-4147-A177-3AD203B41FA5}">
                      <a16:colId xmlns:a16="http://schemas.microsoft.com/office/drawing/2014/main" val="2977784790"/>
                    </a:ext>
                  </a:extLst>
                </a:gridCol>
              </a:tblGrid>
              <a:tr h="31005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8011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r>
                        <a:rPr lang="en-US" dirty="0"/>
                        <a:t>1.Clicks the Show Unchecked tasks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42079"/>
                  </a:ext>
                </a:extLst>
              </a:tr>
              <a:tr h="310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2.The unchecked tasks are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9512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r>
                        <a:rPr lang="en-US" dirty="0"/>
                        <a:t>3.User can check off the tasks </a:t>
                      </a:r>
                    </a:p>
                    <a:p>
                      <a:r>
                        <a:rPr lang="en-US" dirty="0"/>
                        <a:t>Or add new tasks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62687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4.The respective operations are performed by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84948"/>
                  </a:ext>
                </a:extLst>
              </a:tr>
            </a:tbl>
          </a:graphicData>
        </a:graphic>
      </p:graphicFrame>
      <p:sp>
        <p:nvSpPr>
          <p:cNvPr id="8" name="Google Shape;247;p14">
            <a:extLst>
              <a:ext uri="{FF2B5EF4-FFF2-40B4-BE49-F238E27FC236}">
                <a16:creationId xmlns:a16="http://schemas.microsoft.com/office/drawing/2014/main" id="{54508AAA-4DE7-436E-B60F-7F5FC04F887E}"/>
              </a:ext>
            </a:extLst>
          </p:cNvPr>
          <p:cNvSpPr txBox="1">
            <a:spLocks/>
          </p:cNvSpPr>
          <p:nvPr/>
        </p:nvSpPr>
        <p:spPr>
          <a:xfrm>
            <a:off x="865413" y="2168121"/>
            <a:ext cx="1223979" cy="40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28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47;p14">
            <a:extLst>
              <a:ext uri="{FF2B5EF4-FFF2-40B4-BE49-F238E27FC236}">
                <a16:creationId xmlns:a16="http://schemas.microsoft.com/office/drawing/2014/main" id="{940C62D6-E481-4ACA-8CFD-A5C3FAEFB27E}"/>
              </a:ext>
            </a:extLst>
          </p:cNvPr>
          <p:cNvSpPr txBox="1">
            <a:spLocks/>
          </p:cNvSpPr>
          <p:nvPr/>
        </p:nvSpPr>
        <p:spPr>
          <a:xfrm>
            <a:off x="442929" y="543949"/>
            <a:ext cx="4596493" cy="191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 : Show checked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Actors :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Description : Displays the checked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Pre-Conditions :Checked tasks existing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Post-Conditions : The checked tasks will be known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25646A-61DA-4CF7-A445-B6C4AE52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72941"/>
              </p:ext>
            </p:extLst>
          </p:nvPr>
        </p:nvGraphicFramePr>
        <p:xfrm>
          <a:off x="865413" y="2571750"/>
          <a:ext cx="6052458" cy="18763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6229">
                  <a:extLst>
                    <a:ext uri="{9D8B030D-6E8A-4147-A177-3AD203B41FA5}">
                      <a16:colId xmlns:a16="http://schemas.microsoft.com/office/drawing/2014/main" val="350986633"/>
                    </a:ext>
                  </a:extLst>
                </a:gridCol>
                <a:gridCol w="3026229">
                  <a:extLst>
                    <a:ext uri="{9D8B030D-6E8A-4147-A177-3AD203B41FA5}">
                      <a16:colId xmlns:a16="http://schemas.microsoft.com/office/drawing/2014/main" val="2977784790"/>
                    </a:ext>
                  </a:extLst>
                </a:gridCol>
              </a:tblGrid>
              <a:tr h="310056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8011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r>
                        <a:rPr lang="en-US" dirty="0"/>
                        <a:t>1.Clicks the Show checked tasks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42079"/>
                  </a:ext>
                </a:extLst>
              </a:tr>
              <a:tr h="310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2.The checked tasks are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9512"/>
                  </a:ext>
                </a:extLst>
              </a:tr>
              <a:tr h="433229">
                <a:tc>
                  <a:txBody>
                    <a:bodyPr/>
                    <a:lstStyle/>
                    <a:p>
                      <a:r>
                        <a:rPr lang="en-US" dirty="0"/>
                        <a:t>3.User can uncheck the tasks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62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84948"/>
                  </a:ext>
                </a:extLst>
              </a:tr>
            </a:tbl>
          </a:graphicData>
        </a:graphic>
      </p:graphicFrame>
      <p:sp>
        <p:nvSpPr>
          <p:cNvPr id="5" name="Google Shape;247;p14">
            <a:extLst>
              <a:ext uri="{FF2B5EF4-FFF2-40B4-BE49-F238E27FC236}">
                <a16:creationId xmlns:a16="http://schemas.microsoft.com/office/drawing/2014/main" id="{9FF9D2E6-8F38-4F05-B03B-7A5E5B8F0589}"/>
              </a:ext>
            </a:extLst>
          </p:cNvPr>
          <p:cNvSpPr txBox="1">
            <a:spLocks/>
          </p:cNvSpPr>
          <p:nvPr/>
        </p:nvSpPr>
        <p:spPr>
          <a:xfrm>
            <a:off x="865413" y="2168121"/>
            <a:ext cx="1223979" cy="403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40416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419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Amasis MT Pro Medium</vt:lpstr>
      <vt:lpstr>Miriam Libre</vt:lpstr>
      <vt:lpstr>Calibri</vt:lpstr>
      <vt:lpstr>Barlow Light</vt:lpstr>
      <vt:lpstr>Graphik Web</vt:lpstr>
      <vt:lpstr>Arial</vt:lpstr>
      <vt:lpstr>Barlow</vt:lpstr>
      <vt:lpstr>Roderigo template</vt:lpstr>
      <vt:lpstr>Mini Project – 1</vt:lpstr>
      <vt:lpstr>To-do list</vt:lpstr>
      <vt:lpstr>TEAM Our Team Members </vt:lpstr>
      <vt:lpstr>Features of our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– 1</dc:title>
  <dc:creator>Modagala, Lakshminarasaiah (Lakshmi)</dc:creator>
  <cp:lastModifiedBy>Modagala, Lakshminarasaiah (Lakshmi)</cp:lastModifiedBy>
  <cp:revision>28</cp:revision>
  <dcterms:modified xsi:type="dcterms:W3CDTF">2022-01-16T17:43:27Z</dcterms:modified>
</cp:coreProperties>
</file>